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  <p:sldMasterId id="2147483749" r:id="rId6"/>
    <p:sldMasterId id="2147483793" r:id="rId7"/>
  </p:sldMasterIdLst>
  <p:notesMasterIdLst>
    <p:notesMasterId r:id="rId27"/>
  </p:notesMasterIdLst>
  <p:handoutMasterIdLst>
    <p:handoutMasterId r:id="rId28"/>
  </p:handoutMasterIdLst>
  <p:sldIdLst>
    <p:sldId id="257" r:id="rId8"/>
    <p:sldId id="353" r:id="rId9"/>
    <p:sldId id="357" r:id="rId10"/>
    <p:sldId id="358" r:id="rId11"/>
    <p:sldId id="360" r:id="rId12"/>
    <p:sldId id="361" r:id="rId13"/>
    <p:sldId id="359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14" r:id="rId24"/>
    <p:sldId id="288" r:id="rId25"/>
    <p:sldId id="316" r:id="rId26"/>
  </p:sldIdLst>
  <p:sldSz cx="9144000" cy="6858000" type="screen4x3"/>
  <p:notesSz cx="6858000" cy="9144000"/>
  <p:embeddedFontLst>
    <p:embeddedFont>
      <p:font typeface="Avenir Next Cyr" panose="020B0503020202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60F491-668B-6942-8140-3D98042A13FA}" v="113" dt="2020-05-21T08:23:05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5126" autoAdjust="0"/>
  </p:normalViewPr>
  <p:slideViewPr>
    <p:cSldViewPr showGuides="1">
      <p:cViewPr varScale="1">
        <p:scale>
          <a:sx n="85" d="100"/>
          <a:sy n="85" d="100"/>
        </p:scale>
        <p:origin x="1744" y="176"/>
      </p:cViewPr>
      <p:guideLst>
        <p:guide orient="horz" pos="1711"/>
        <p:guide pos="2880"/>
        <p:guide orient="horz" pos="2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1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авел Варшавский" userId="91946b8a62b4c8f5" providerId="LiveId" clId="{DD60F491-668B-6942-8140-3D98042A13FA}"/>
    <pc:docChg chg="undo redo custSel addSld delSld modSld sldOrd">
      <pc:chgData name="Павел Варшавский" userId="91946b8a62b4c8f5" providerId="LiveId" clId="{DD60F491-668B-6942-8140-3D98042A13FA}" dt="2020-05-21T08:23:05.278" v="658"/>
      <pc:docMkLst>
        <pc:docMk/>
      </pc:docMkLst>
      <pc:sldChg chg="modSp">
        <pc:chgData name="Павел Варшавский" userId="91946b8a62b4c8f5" providerId="LiveId" clId="{DD60F491-668B-6942-8140-3D98042A13FA}" dt="2020-05-21T05:19:52.015" v="53" actId="1076"/>
        <pc:sldMkLst>
          <pc:docMk/>
          <pc:sldMk cId="1216132875" sldId="257"/>
        </pc:sldMkLst>
        <pc:spChg chg="mod">
          <ac:chgData name="Павел Варшавский" userId="91946b8a62b4c8f5" providerId="LiveId" clId="{DD60F491-668B-6942-8140-3D98042A13FA}" dt="2020-05-21T05:19:52.015" v="53" actId="1076"/>
          <ac:spMkLst>
            <pc:docMk/>
            <pc:sldMk cId="1216132875" sldId="257"/>
            <ac:spMk id="2" creationId="{3BC5185C-3F80-7B4F-8DCD-CD672C582BEE}"/>
          </ac:spMkLst>
        </pc:spChg>
      </pc:sldChg>
      <pc:sldChg chg="modSp add del">
        <pc:chgData name="Павел Варшавский" userId="91946b8a62b4c8f5" providerId="LiveId" clId="{DD60F491-668B-6942-8140-3D98042A13FA}" dt="2020-05-21T06:10:43.373" v="477" actId="2696"/>
        <pc:sldMkLst>
          <pc:docMk/>
          <pc:sldMk cId="1735645287" sldId="258"/>
        </pc:sldMkLst>
        <pc:graphicFrameChg chg="mod">
          <ac:chgData name="Павел Варшавский" userId="91946b8a62b4c8f5" providerId="LiveId" clId="{DD60F491-668B-6942-8140-3D98042A13FA}" dt="2020-05-21T05:41:30.010" v="205"/>
          <ac:graphicFrameMkLst>
            <pc:docMk/>
            <pc:sldMk cId="1735645287" sldId="258"/>
            <ac:graphicFrameMk id="11268" creationId="{ED152CB8-239C-8140-85C1-1C867E48C708}"/>
          </ac:graphicFrameMkLst>
        </pc:graphicFrameChg>
      </pc:sldChg>
      <pc:sldChg chg="addSp delSp modSp add mod modClrScheme chgLayout">
        <pc:chgData name="Павел Варшавский" userId="91946b8a62b4c8f5" providerId="LiveId" clId="{DD60F491-668B-6942-8140-3D98042A13FA}" dt="2020-05-21T08:23:05.278" v="658"/>
        <pc:sldMkLst>
          <pc:docMk/>
          <pc:sldMk cId="2751117391" sldId="288"/>
        </pc:sldMkLst>
        <pc:spChg chg="add mod ord">
          <ac:chgData name="Павел Варшавский" userId="91946b8a62b4c8f5" providerId="LiveId" clId="{DD60F491-668B-6942-8140-3D98042A13FA}" dt="2020-05-21T06:26:10.879" v="578" actId="14100"/>
          <ac:spMkLst>
            <pc:docMk/>
            <pc:sldMk cId="2751117391" sldId="288"/>
            <ac:spMk id="2" creationId="{7F941C04-6A48-FD46-836C-14492C9114BC}"/>
          </ac:spMkLst>
        </pc:spChg>
        <pc:spChg chg="add mod ord">
          <ac:chgData name="Павел Варшавский" userId="91946b8a62b4c8f5" providerId="LiveId" clId="{DD60F491-668B-6942-8140-3D98042A13FA}" dt="2020-05-21T08:22:09.637" v="651" actId="12"/>
          <ac:spMkLst>
            <pc:docMk/>
            <pc:sldMk cId="2751117391" sldId="288"/>
            <ac:spMk id="3" creationId="{C34CDC2E-C69E-A44D-9F56-A8BBBEA42B31}"/>
          </ac:spMkLst>
        </pc:spChg>
        <pc:spChg chg="add mod">
          <ac:chgData name="Павел Варшавский" userId="91946b8a62b4c8f5" providerId="LiveId" clId="{DD60F491-668B-6942-8140-3D98042A13FA}" dt="2020-05-21T08:23:05.278" v="658"/>
          <ac:spMkLst>
            <pc:docMk/>
            <pc:sldMk cId="2751117391" sldId="288"/>
            <ac:spMk id="4" creationId="{0C6D58C7-C089-6940-86E1-8ABEDE1ECC10}"/>
          </ac:spMkLst>
        </pc:spChg>
        <pc:spChg chg="add del mod ord">
          <ac:chgData name="Павел Варшавский" userId="91946b8a62b4c8f5" providerId="LiveId" clId="{DD60F491-668B-6942-8140-3D98042A13FA}" dt="2020-05-21T06:25:04.273" v="558" actId="478"/>
          <ac:spMkLst>
            <pc:docMk/>
            <pc:sldMk cId="2751117391" sldId="288"/>
            <ac:spMk id="4" creationId="{EFC42072-427B-FD4D-A8E8-BF72D530BC9C}"/>
          </ac:spMkLst>
        </pc:spChg>
        <pc:spChg chg="del mod">
          <ac:chgData name="Павел Варшавский" userId="91946b8a62b4c8f5" providerId="LiveId" clId="{DD60F491-668B-6942-8140-3D98042A13FA}" dt="2020-05-21T06:27:14.295" v="595"/>
          <ac:spMkLst>
            <pc:docMk/>
            <pc:sldMk cId="2751117391" sldId="288"/>
            <ac:spMk id="8194" creationId="{1F263601-5B84-7D45-B78D-C30345478ABE}"/>
          </ac:spMkLst>
        </pc:spChg>
      </pc:sldChg>
      <pc:sldChg chg="addSp delSp modSp add mod modClrScheme chgLayout">
        <pc:chgData name="Павел Варшавский" userId="91946b8a62b4c8f5" providerId="LiveId" clId="{DD60F491-668B-6942-8140-3D98042A13FA}" dt="2020-05-21T08:23:05.278" v="658"/>
        <pc:sldMkLst>
          <pc:docMk/>
          <pc:sldMk cId="773401741" sldId="314"/>
        </pc:sldMkLst>
        <pc:spChg chg="add del mod">
          <ac:chgData name="Павел Варшавский" userId="91946b8a62b4c8f5" providerId="LiveId" clId="{DD60F491-668B-6942-8140-3D98042A13FA}" dt="2020-05-21T06:23:11.592" v="532"/>
          <ac:spMkLst>
            <pc:docMk/>
            <pc:sldMk cId="773401741" sldId="314"/>
            <ac:spMk id="2" creationId="{2CD6395C-AA46-5F4D-9F51-9420AE2081E2}"/>
          </ac:spMkLst>
        </pc:spChg>
        <pc:spChg chg="add mod">
          <ac:chgData name="Павел Варшавский" userId="91946b8a62b4c8f5" providerId="LiveId" clId="{DD60F491-668B-6942-8140-3D98042A13FA}" dt="2020-05-21T08:23:05.278" v="658"/>
          <ac:spMkLst>
            <pc:docMk/>
            <pc:sldMk cId="773401741" sldId="314"/>
            <ac:spMk id="2" creationId="{FFC2DEB6-B24D-BE47-B79F-4E64172E8AED}"/>
          </ac:spMkLst>
        </pc:spChg>
        <pc:spChg chg="add del mod">
          <ac:chgData name="Павел Варшавский" userId="91946b8a62b4c8f5" providerId="LiveId" clId="{DD60F491-668B-6942-8140-3D98042A13FA}" dt="2020-05-21T06:12:56.535" v="494" actId="478"/>
          <ac:spMkLst>
            <pc:docMk/>
            <pc:sldMk cId="773401741" sldId="314"/>
            <ac:spMk id="3" creationId="{9BFC407B-1A56-5D4F-B5FB-B4742EEDAEDD}"/>
          </ac:spMkLst>
        </pc:spChg>
        <pc:spChg chg="add mod ord">
          <ac:chgData name="Павел Варшавский" userId="91946b8a62b4c8f5" providerId="LiveId" clId="{DD60F491-668B-6942-8140-3D98042A13FA}" dt="2020-05-21T06:22:35.916" v="515" actId="207"/>
          <ac:spMkLst>
            <pc:docMk/>
            <pc:sldMk cId="773401741" sldId="314"/>
            <ac:spMk id="4" creationId="{EFE498DD-106C-4047-AC9F-7E328A3ED09E}"/>
          </ac:spMkLst>
        </pc:spChg>
        <pc:spChg chg="add mod ord">
          <ac:chgData name="Павел Варшавский" userId="91946b8a62b4c8f5" providerId="LiveId" clId="{DD60F491-668B-6942-8140-3D98042A13FA}" dt="2020-05-21T08:22:33.599" v="657" actId="20577"/>
          <ac:spMkLst>
            <pc:docMk/>
            <pc:sldMk cId="773401741" sldId="314"/>
            <ac:spMk id="5" creationId="{1BED3FDC-F2F7-2841-8585-12E5AA58F82F}"/>
          </ac:spMkLst>
        </pc:spChg>
        <pc:spChg chg="add del mod ord">
          <ac:chgData name="Павел Варшавский" userId="91946b8a62b4c8f5" providerId="LiveId" clId="{DD60F491-668B-6942-8140-3D98042A13FA}" dt="2020-05-21T06:21:59.993" v="502" actId="478"/>
          <ac:spMkLst>
            <pc:docMk/>
            <pc:sldMk cId="773401741" sldId="314"/>
            <ac:spMk id="6" creationId="{7BBD3D35-129E-1243-B850-1254C80EC872}"/>
          </ac:spMkLst>
        </pc:spChg>
        <pc:spChg chg="del mod">
          <ac:chgData name="Павел Варшавский" userId="91946b8a62b4c8f5" providerId="LiveId" clId="{DD60F491-668B-6942-8140-3D98042A13FA}" dt="2020-05-21T06:13:01.448" v="495" actId="478"/>
          <ac:spMkLst>
            <pc:docMk/>
            <pc:sldMk cId="773401741" sldId="314"/>
            <ac:spMk id="7170" creationId="{9B1FA72E-AABC-754A-950E-0420E2D32E86}"/>
          </ac:spMkLst>
        </pc:spChg>
        <pc:spChg chg="del mod">
          <ac:chgData name="Павел Варшавский" userId="91946b8a62b4c8f5" providerId="LiveId" clId="{DD60F491-668B-6942-8140-3D98042A13FA}" dt="2020-05-21T06:13:01.448" v="495" actId="478"/>
          <ac:spMkLst>
            <pc:docMk/>
            <pc:sldMk cId="773401741" sldId="314"/>
            <ac:spMk id="7171" creationId="{040D3318-4487-4047-AE40-C7242D992397}"/>
          </ac:spMkLst>
        </pc:spChg>
      </pc:sldChg>
      <pc:sldChg chg="addSp delSp modSp add mod modClrScheme chgLayout">
        <pc:chgData name="Павел Варшавский" userId="91946b8a62b4c8f5" providerId="LiveId" clId="{DD60F491-668B-6942-8140-3D98042A13FA}" dt="2020-05-21T08:23:05.278" v="658"/>
        <pc:sldMkLst>
          <pc:docMk/>
          <pc:sldMk cId="1818376463" sldId="316"/>
        </pc:sldMkLst>
        <pc:spChg chg="add mod ord">
          <ac:chgData name="Павел Варшавский" userId="91946b8a62b4c8f5" providerId="LiveId" clId="{DD60F491-668B-6942-8140-3D98042A13FA}" dt="2020-05-21T06:31:42.873" v="614" actId="207"/>
          <ac:spMkLst>
            <pc:docMk/>
            <pc:sldMk cId="1818376463" sldId="316"/>
            <ac:spMk id="2" creationId="{F6E96B51-8AE6-274B-8D56-85F4562F2294}"/>
          </ac:spMkLst>
        </pc:spChg>
        <pc:spChg chg="add mod ord">
          <ac:chgData name="Павел Варшавский" userId="91946b8a62b4c8f5" providerId="LiveId" clId="{DD60F491-668B-6942-8140-3D98042A13FA}" dt="2020-05-21T08:20:45.762" v="643" actId="20577"/>
          <ac:spMkLst>
            <pc:docMk/>
            <pc:sldMk cId="1818376463" sldId="316"/>
            <ac:spMk id="3" creationId="{89CD6ACE-35CB-664C-B804-228D29C5E356}"/>
          </ac:spMkLst>
        </pc:spChg>
        <pc:spChg chg="add mod">
          <ac:chgData name="Павел Варшавский" userId="91946b8a62b4c8f5" providerId="LiveId" clId="{DD60F491-668B-6942-8140-3D98042A13FA}" dt="2020-05-21T08:23:05.278" v="658"/>
          <ac:spMkLst>
            <pc:docMk/>
            <pc:sldMk cId="1818376463" sldId="316"/>
            <ac:spMk id="4" creationId="{8F9CD154-4D57-8241-9FC3-AFFDDA1EEA06}"/>
          </ac:spMkLst>
        </pc:spChg>
        <pc:spChg chg="add del mod ord">
          <ac:chgData name="Павел Варшавский" userId="91946b8a62b4c8f5" providerId="LiveId" clId="{DD60F491-668B-6942-8140-3D98042A13FA}" dt="2020-05-21T06:31:07.041" v="601" actId="478"/>
          <ac:spMkLst>
            <pc:docMk/>
            <pc:sldMk cId="1818376463" sldId="316"/>
            <ac:spMk id="4" creationId="{DE270887-21A8-174A-8734-D6AACAC84449}"/>
          </ac:spMkLst>
        </pc:spChg>
        <pc:spChg chg="del mod">
          <ac:chgData name="Павел Варшавский" userId="91946b8a62b4c8f5" providerId="LiveId" clId="{DD60F491-668B-6942-8140-3D98042A13FA}" dt="2020-05-21T06:31:35.959" v="612"/>
          <ac:spMkLst>
            <pc:docMk/>
            <pc:sldMk cId="1818376463" sldId="316"/>
            <ac:spMk id="10242" creationId="{68E6FB53-7F7A-7841-A3A1-EAC0C9247A5D}"/>
          </ac:spMkLst>
        </pc:spChg>
      </pc:sldChg>
      <pc:sldChg chg="modSp del modAnim">
        <pc:chgData name="Павел Варшавский" userId="91946b8a62b4c8f5" providerId="LiveId" clId="{DD60F491-668B-6942-8140-3D98042A13FA}" dt="2020-05-21T05:35:51.148" v="159" actId="2696"/>
        <pc:sldMkLst>
          <pc:docMk/>
          <pc:sldMk cId="1890394354" sldId="339"/>
        </pc:sldMkLst>
        <pc:spChg chg="mod">
          <ac:chgData name="Павел Варшавский" userId="91946b8a62b4c8f5" providerId="LiveId" clId="{DD60F491-668B-6942-8140-3D98042A13FA}" dt="2020-05-21T05:21:22.838" v="56" actId="20577"/>
          <ac:spMkLst>
            <pc:docMk/>
            <pc:sldMk cId="1890394354" sldId="339"/>
            <ac:spMk id="16" creationId="{00000000-0000-0000-0000-000000000000}"/>
          </ac:spMkLst>
        </pc:spChg>
      </pc:sldChg>
      <pc:sldChg chg="del">
        <pc:chgData name="Павел Варшавский" userId="91946b8a62b4c8f5" providerId="LiveId" clId="{DD60F491-668B-6942-8140-3D98042A13FA}" dt="2020-05-21T05:19:25.493" v="36" actId="2696"/>
        <pc:sldMkLst>
          <pc:docMk/>
          <pc:sldMk cId="3639045821" sldId="341"/>
        </pc:sldMkLst>
      </pc:sldChg>
      <pc:sldChg chg="del">
        <pc:chgData name="Павел Варшавский" userId="91946b8a62b4c8f5" providerId="LiveId" clId="{DD60F491-668B-6942-8140-3D98042A13FA}" dt="2020-05-21T05:19:25.527" v="37" actId="2696"/>
        <pc:sldMkLst>
          <pc:docMk/>
          <pc:sldMk cId="76990308" sldId="342"/>
        </pc:sldMkLst>
      </pc:sldChg>
      <pc:sldChg chg="del">
        <pc:chgData name="Павел Варшавский" userId="91946b8a62b4c8f5" providerId="LiveId" clId="{DD60F491-668B-6942-8140-3D98042A13FA}" dt="2020-05-21T05:19:25.574" v="38" actId="2696"/>
        <pc:sldMkLst>
          <pc:docMk/>
          <pc:sldMk cId="2290457386" sldId="343"/>
        </pc:sldMkLst>
      </pc:sldChg>
      <pc:sldChg chg="del">
        <pc:chgData name="Павел Варшавский" userId="91946b8a62b4c8f5" providerId="LiveId" clId="{DD60F491-668B-6942-8140-3D98042A13FA}" dt="2020-05-21T05:19:25.623" v="39" actId="2696"/>
        <pc:sldMkLst>
          <pc:docMk/>
          <pc:sldMk cId="3780259374" sldId="344"/>
        </pc:sldMkLst>
      </pc:sldChg>
      <pc:sldChg chg="del">
        <pc:chgData name="Павел Варшавский" userId="91946b8a62b4c8f5" providerId="LiveId" clId="{DD60F491-668B-6942-8140-3D98042A13FA}" dt="2020-05-21T05:19:25.657" v="40" actId="2696"/>
        <pc:sldMkLst>
          <pc:docMk/>
          <pc:sldMk cId="1599331480" sldId="345"/>
        </pc:sldMkLst>
      </pc:sldChg>
      <pc:sldChg chg="del">
        <pc:chgData name="Павел Варшавский" userId="91946b8a62b4c8f5" providerId="LiveId" clId="{DD60F491-668B-6942-8140-3D98042A13FA}" dt="2020-05-21T05:19:25.705" v="41" actId="2696"/>
        <pc:sldMkLst>
          <pc:docMk/>
          <pc:sldMk cId="2858659155" sldId="346"/>
        </pc:sldMkLst>
      </pc:sldChg>
      <pc:sldChg chg="del">
        <pc:chgData name="Павел Варшавский" userId="91946b8a62b4c8f5" providerId="LiveId" clId="{DD60F491-668B-6942-8140-3D98042A13FA}" dt="2020-05-21T05:19:25.729" v="42" actId="2696"/>
        <pc:sldMkLst>
          <pc:docMk/>
          <pc:sldMk cId="1262289319" sldId="347"/>
        </pc:sldMkLst>
      </pc:sldChg>
      <pc:sldChg chg="del">
        <pc:chgData name="Павел Варшавский" userId="91946b8a62b4c8f5" providerId="LiveId" clId="{DD60F491-668B-6942-8140-3D98042A13FA}" dt="2020-05-21T05:19:25.751" v="43" actId="2696"/>
        <pc:sldMkLst>
          <pc:docMk/>
          <pc:sldMk cId="294642950" sldId="348"/>
        </pc:sldMkLst>
      </pc:sldChg>
      <pc:sldChg chg="del">
        <pc:chgData name="Павел Варшавский" userId="91946b8a62b4c8f5" providerId="LiveId" clId="{DD60F491-668B-6942-8140-3D98042A13FA}" dt="2020-05-21T05:19:25.777" v="44" actId="2696"/>
        <pc:sldMkLst>
          <pc:docMk/>
          <pc:sldMk cId="2112944204" sldId="349"/>
        </pc:sldMkLst>
      </pc:sldChg>
      <pc:sldChg chg="del">
        <pc:chgData name="Павел Варшавский" userId="91946b8a62b4c8f5" providerId="LiveId" clId="{DD60F491-668B-6942-8140-3D98042A13FA}" dt="2020-05-21T05:19:25.799" v="45" actId="2696"/>
        <pc:sldMkLst>
          <pc:docMk/>
          <pc:sldMk cId="3533392466" sldId="350"/>
        </pc:sldMkLst>
      </pc:sldChg>
      <pc:sldChg chg="del">
        <pc:chgData name="Павел Варшавский" userId="91946b8a62b4c8f5" providerId="LiveId" clId="{DD60F491-668B-6942-8140-3D98042A13FA}" dt="2020-05-21T05:19:25.809" v="46" actId="2696"/>
        <pc:sldMkLst>
          <pc:docMk/>
          <pc:sldMk cId="4290088571" sldId="351"/>
        </pc:sldMkLst>
      </pc:sldChg>
      <pc:sldChg chg="del">
        <pc:chgData name="Павел Варшавский" userId="91946b8a62b4c8f5" providerId="LiveId" clId="{DD60F491-668B-6942-8140-3D98042A13FA}" dt="2020-05-21T05:19:25.432" v="35" actId="2696"/>
        <pc:sldMkLst>
          <pc:docMk/>
          <pc:sldMk cId="1008924908" sldId="352"/>
        </pc:sldMkLst>
      </pc:sldChg>
      <pc:sldChg chg="addSp delSp modSp new">
        <pc:chgData name="Павел Варшавский" userId="91946b8a62b4c8f5" providerId="LiveId" clId="{DD60F491-668B-6942-8140-3D98042A13FA}" dt="2020-05-21T05:33:10.379" v="143" actId="113"/>
        <pc:sldMkLst>
          <pc:docMk/>
          <pc:sldMk cId="3958838260" sldId="353"/>
        </pc:sldMkLst>
        <pc:spChg chg="mod">
          <ac:chgData name="Павел Варшавский" userId="91946b8a62b4c8f5" providerId="LiveId" clId="{DD60F491-668B-6942-8140-3D98042A13FA}" dt="2020-05-21T05:22:45.270" v="86" actId="20577"/>
          <ac:spMkLst>
            <pc:docMk/>
            <pc:sldMk cId="3958838260" sldId="353"/>
            <ac:spMk id="2" creationId="{E5292BFD-95D3-9844-B899-8D3B3CADF84C}"/>
          </ac:spMkLst>
        </pc:spChg>
        <pc:spChg chg="del">
          <ac:chgData name="Павел Варшавский" userId="91946b8a62b4c8f5" providerId="LiveId" clId="{DD60F491-668B-6942-8140-3D98042A13FA}" dt="2020-05-21T05:07:24.381" v="4" actId="478"/>
          <ac:spMkLst>
            <pc:docMk/>
            <pc:sldMk cId="3958838260" sldId="353"/>
            <ac:spMk id="4" creationId="{216B6BD1-C250-DD43-8DFD-AEA27EA17A53}"/>
          </ac:spMkLst>
        </pc:spChg>
        <pc:spChg chg="del">
          <ac:chgData name="Павел Варшавский" userId="91946b8a62b4c8f5" providerId="LiveId" clId="{DD60F491-668B-6942-8140-3D98042A13FA}" dt="2020-05-21T05:07:27.755" v="5" actId="478"/>
          <ac:spMkLst>
            <pc:docMk/>
            <pc:sldMk cId="3958838260" sldId="353"/>
            <ac:spMk id="5" creationId="{C5CCC313-C5D0-B144-ACFF-F1BBB093816D}"/>
          </ac:spMkLst>
        </pc:spChg>
        <pc:spChg chg="add mod">
          <ac:chgData name="Павел Варшавский" userId="91946b8a62b4c8f5" providerId="LiveId" clId="{DD60F491-668B-6942-8140-3D98042A13FA}" dt="2020-05-21T05:33:10.379" v="143" actId="113"/>
          <ac:spMkLst>
            <pc:docMk/>
            <pc:sldMk cId="3958838260" sldId="353"/>
            <ac:spMk id="6" creationId="{43F3518D-284E-9244-AB80-4011890B238C}"/>
          </ac:spMkLst>
        </pc:spChg>
      </pc:sldChg>
      <pc:sldChg chg="addSp delSp modSp new del">
        <pc:chgData name="Павел Варшавский" userId="91946b8a62b4c8f5" providerId="LiveId" clId="{DD60F491-668B-6942-8140-3D98042A13FA}" dt="2020-05-21T05:51:38.155" v="273" actId="2696"/>
        <pc:sldMkLst>
          <pc:docMk/>
          <pc:sldMk cId="3256620151" sldId="354"/>
        </pc:sldMkLst>
        <pc:spChg chg="del">
          <ac:chgData name="Павел Варшавский" userId="91946b8a62b4c8f5" providerId="LiveId" clId="{DD60F491-668B-6942-8140-3D98042A13FA}" dt="2020-05-21T05:12:03.912" v="16" actId="478"/>
          <ac:spMkLst>
            <pc:docMk/>
            <pc:sldMk cId="3256620151" sldId="354"/>
            <ac:spMk id="4" creationId="{4D82438F-7107-864F-9A43-A5ECBE51E485}"/>
          </ac:spMkLst>
        </pc:spChg>
        <pc:spChg chg="del">
          <ac:chgData name="Павел Варшавский" userId="91946b8a62b4c8f5" providerId="LiveId" clId="{DD60F491-668B-6942-8140-3D98042A13FA}" dt="2020-05-21T05:12:07.380" v="17" actId="478"/>
          <ac:spMkLst>
            <pc:docMk/>
            <pc:sldMk cId="3256620151" sldId="354"/>
            <ac:spMk id="5" creationId="{1EE1F28D-557F-DF46-824C-100D14113CAF}"/>
          </ac:spMkLst>
        </pc:spChg>
        <pc:spChg chg="add del">
          <ac:chgData name="Павел Варшавский" userId="91946b8a62b4c8f5" providerId="LiveId" clId="{DD60F491-668B-6942-8140-3D98042A13FA}" dt="2020-05-21T05:12:57.223" v="21" actId="478"/>
          <ac:spMkLst>
            <pc:docMk/>
            <pc:sldMk cId="3256620151" sldId="354"/>
            <ac:spMk id="6" creationId="{213D93CB-F377-6748-96B2-B085793FE00E}"/>
          </ac:spMkLst>
        </pc:spChg>
        <pc:spChg chg="add del mod">
          <ac:chgData name="Павел Варшавский" userId="91946b8a62b4c8f5" providerId="LiveId" clId="{DD60F491-668B-6942-8140-3D98042A13FA}" dt="2020-05-21T05:48:01.666" v="249" actId="478"/>
          <ac:spMkLst>
            <pc:docMk/>
            <pc:sldMk cId="3256620151" sldId="354"/>
            <ac:spMk id="7" creationId="{F3E5A276-96AC-F04E-AE4D-610E5C6803F5}"/>
          </ac:spMkLst>
        </pc:spChg>
        <pc:spChg chg="add mod">
          <ac:chgData name="Павел Варшавский" userId="91946b8a62b4c8f5" providerId="LiveId" clId="{DD60F491-668B-6942-8140-3D98042A13FA}" dt="2020-05-21T05:48:08.583" v="251" actId="20577"/>
          <ac:spMkLst>
            <pc:docMk/>
            <pc:sldMk cId="3256620151" sldId="354"/>
            <ac:spMk id="8" creationId="{C73C897D-F7DA-4044-B147-AA32B5A4834B}"/>
          </ac:spMkLst>
        </pc:spChg>
        <pc:picChg chg="add del mod">
          <ac:chgData name="Павел Варшавский" userId="91946b8a62b4c8f5" providerId="LiveId" clId="{DD60F491-668B-6942-8140-3D98042A13FA}" dt="2020-05-21T05:42:59.713" v="211" actId="478"/>
          <ac:picMkLst>
            <pc:docMk/>
            <pc:sldMk cId="3256620151" sldId="354"/>
            <ac:picMk id="7170" creationId="{728D97E1-0A24-314F-B461-6F0A8EF3656F}"/>
          </ac:picMkLst>
        </pc:picChg>
      </pc:sldChg>
      <pc:sldChg chg="modSp add del">
        <pc:chgData name="Павел Варшавский" userId="91946b8a62b4c8f5" providerId="LiveId" clId="{DD60F491-668B-6942-8140-3D98042A13FA}" dt="2020-05-21T06:10:37.557" v="476" actId="2696"/>
        <pc:sldMkLst>
          <pc:docMk/>
          <pc:sldMk cId="3179661112" sldId="355"/>
        </pc:sldMkLst>
        <pc:spChg chg="mod">
          <ac:chgData name="Павел Варшавский" userId="91946b8a62b4c8f5" providerId="LiveId" clId="{DD60F491-668B-6942-8140-3D98042A13FA}" dt="2020-05-21T06:07:40.038" v="425" actId="20577"/>
          <ac:spMkLst>
            <pc:docMk/>
            <pc:sldMk cId="3179661112" sldId="355"/>
            <ac:spMk id="6" creationId="{43F3518D-284E-9244-AB80-4011890B238C}"/>
          </ac:spMkLst>
        </pc:spChg>
      </pc:sldChg>
      <pc:sldChg chg="modSp add del">
        <pc:chgData name="Павел Варшавский" userId="91946b8a62b4c8f5" providerId="LiveId" clId="{DD60F491-668B-6942-8140-3D98042A13FA}" dt="2020-05-21T05:30:51.851" v="128" actId="2696"/>
        <pc:sldMkLst>
          <pc:docMk/>
          <pc:sldMk cId="2022008863" sldId="356"/>
        </pc:sldMkLst>
        <pc:spChg chg="mod">
          <ac:chgData name="Павел Варшавский" userId="91946b8a62b4c8f5" providerId="LiveId" clId="{DD60F491-668B-6942-8140-3D98042A13FA}" dt="2020-05-21T05:22:55.308" v="88" actId="20577"/>
          <ac:spMkLst>
            <pc:docMk/>
            <pc:sldMk cId="2022008863" sldId="356"/>
            <ac:spMk id="2" creationId="{E5292BFD-95D3-9844-B899-8D3B3CADF84C}"/>
          </ac:spMkLst>
        </pc:spChg>
        <pc:spChg chg="mod">
          <ac:chgData name="Павел Варшавский" userId="91946b8a62b4c8f5" providerId="LiveId" clId="{DD60F491-668B-6942-8140-3D98042A13FA}" dt="2020-05-21T05:24:00.405" v="95"/>
          <ac:spMkLst>
            <pc:docMk/>
            <pc:sldMk cId="2022008863" sldId="356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5:34:38.758" v="150" actId="20577"/>
        <pc:sldMkLst>
          <pc:docMk/>
          <pc:sldMk cId="2214007083" sldId="357"/>
        </pc:sldMkLst>
        <pc:spChg chg="mod">
          <ac:chgData name="Павел Варшавский" userId="91946b8a62b4c8f5" providerId="LiveId" clId="{DD60F491-668B-6942-8140-3D98042A13FA}" dt="2020-05-21T05:30:37.659" v="127"/>
          <ac:spMkLst>
            <pc:docMk/>
            <pc:sldMk cId="2214007083" sldId="357"/>
            <ac:spMk id="2" creationId="{E5292BFD-95D3-9844-B899-8D3B3CADF84C}"/>
          </ac:spMkLst>
        </pc:spChg>
        <pc:spChg chg="mod">
          <ac:chgData name="Павел Варшавский" userId="91946b8a62b4c8f5" providerId="LiveId" clId="{DD60F491-668B-6942-8140-3D98042A13FA}" dt="2020-05-21T05:34:38.758" v="150" actId="20577"/>
          <ac:spMkLst>
            <pc:docMk/>
            <pc:sldMk cId="2214007083" sldId="357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5:47:38.522" v="248" actId="1036"/>
        <pc:sldMkLst>
          <pc:docMk/>
          <pc:sldMk cId="1789727358" sldId="358"/>
        </pc:sldMkLst>
        <pc:spChg chg="mod">
          <ac:chgData name="Павел Варшавский" userId="91946b8a62b4c8f5" providerId="LiveId" clId="{DD60F491-668B-6942-8140-3D98042A13FA}" dt="2020-05-21T05:35:07.471" v="154" actId="20577"/>
          <ac:spMkLst>
            <pc:docMk/>
            <pc:sldMk cId="1789727358" sldId="358"/>
            <ac:spMk id="2" creationId="{E5292BFD-95D3-9844-B899-8D3B3CADF84C}"/>
          </ac:spMkLst>
        </pc:spChg>
        <pc:spChg chg="mod">
          <ac:chgData name="Павел Варшавский" userId="91946b8a62b4c8f5" providerId="LiveId" clId="{DD60F491-668B-6942-8140-3D98042A13FA}" dt="2020-05-21T05:47:38.522" v="248" actId="1036"/>
          <ac:spMkLst>
            <pc:docMk/>
            <pc:sldMk cId="1789727358" sldId="358"/>
            <ac:spMk id="6" creationId="{43F3518D-284E-9244-AB80-4011890B238C}"/>
          </ac:spMkLst>
        </pc:spChg>
      </pc:sldChg>
      <pc:sldChg chg="addSp delSp modSp add">
        <pc:chgData name="Павел Варшавский" userId="91946b8a62b4c8f5" providerId="LiveId" clId="{DD60F491-668B-6942-8140-3D98042A13FA}" dt="2020-05-21T05:42:28.661" v="209" actId="14861"/>
        <pc:sldMkLst>
          <pc:docMk/>
          <pc:sldMk cId="3910225643" sldId="359"/>
        </pc:sldMkLst>
        <pc:spChg chg="mod">
          <ac:chgData name="Павел Варшавский" userId="91946b8a62b4c8f5" providerId="LiveId" clId="{DD60F491-668B-6942-8140-3D98042A13FA}" dt="2020-05-21T05:40:33.662" v="200"/>
          <ac:spMkLst>
            <pc:docMk/>
            <pc:sldMk cId="3910225643" sldId="359"/>
            <ac:spMk id="2" creationId="{E5292BFD-95D3-9844-B899-8D3B3CADF84C}"/>
          </ac:spMkLst>
        </pc:spChg>
        <pc:spChg chg="del">
          <ac:chgData name="Павел Варшавский" userId="91946b8a62b4c8f5" providerId="LiveId" clId="{DD60F491-668B-6942-8140-3D98042A13FA}" dt="2020-05-21T05:40:40.034" v="201" actId="478"/>
          <ac:spMkLst>
            <pc:docMk/>
            <pc:sldMk cId="3910225643" sldId="359"/>
            <ac:spMk id="6" creationId="{43F3518D-284E-9244-AB80-4011890B238C}"/>
          </ac:spMkLst>
        </pc:spChg>
        <pc:picChg chg="add mod">
          <ac:chgData name="Павел Варшавский" userId="91946b8a62b4c8f5" providerId="LiveId" clId="{DD60F491-668B-6942-8140-3D98042A13FA}" dt="2020-05-21T05:42:28.661" v="209" actId="14861"/>
          <ac:picMkLst>
            <pc:docMk/>
            <pc:sldMk cId="3910225643" sldId="359"/>
            <ac:picMk id="5" creationId="{4E24FB52-7E2C-1942-868D-6D81B5A785F8}"/>
          </ac:picMkLst>
        </pc:picChg>
      </pc:sldChg>
      <pc:sldChg chg="modSp add">
        <pc:chgData name="Павел Варшавский" userId="91946b8a62b4c8f5" providerId="LiveId" clId="{DD60F491-668B-6942-8140-3D98042A13FA}" dt="2020-05-21T05:46:22.047" v="242" actId="1036"/>
        <pc:sldMkLst>
          <pc:docMk/>
          <pc:sldMk cId="89459334" sldId="360"/>
        </pc:sldMkLst>
        <pc:spChg chg="mod">
          <ac:chgData name="Павел Варшавский" userId="91946b8a62b4c8f5" providerId="LiveId" clId="{DD60F491-668B-6942-8140-3D98042A13FA}" dt="2020-05-21T05:46:22.047" v="242" actId="1036"/>
          <ac:spMkLst>
            <pc:docMk/>
            <pc:sldMk cId="89459334" sldId="360"/>
            <ac:spMk id="6" creationId="{43F3518D-284E-9244-AB80-4011890B238C}"/>
          </ac:spMkLst>
        </pc:spChg>
      </pc:sldChg>
      <pc:sldChg chg="modSp add ord">
        <pc:chgData name="Павел Варшавский" userId="91946b8a62b4c8f5" providerId="LiveId" clId="{DD60F491-668B-6942-8140-3D98042A13FA}" dt="2020-05-21T05:51:26.963" v="272" actId="14100"/>
        <pc:sldMkLst>
          <pc:docMk/>
          <pc:sldMk cId="1968661590" sldId="361"/>
        </pc:sldMkLst>
        <pc:spChg chg="mod">
          <ac:chgData name="Павел Варшавский" userId="91946b8a62b4c8f5" providerId="LiveId" clId="{DD60F491-668B-6942-8140-3D98042A13FA}" dt="2020-05-21T05:51:26.963" v="272" actId="14100"/>
          <ac:spMkLst>
            <pc:docMk/>
            <pc:sldMk cId="1968661590" sldId="361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5:54:12.178" v="310" actId="113"/>
        <pc:sldMkLst>
          <pc:docMk/>
          <pc:sldMk cId="4032985581" sldId="362"/>
        </pc:sldMkLst>
        <pc:spChg chg="mod">
          <ac:chgData name="Павел Варшавский" userId="91946b8a62b4c8f5" providerId="LiveId" clId="{DD60F491-668B-6942-8140-3D98042A13FA}" dt="2020-05-21T05:52:45.205" v="300"/>
          <ac:spMkLst>
            <pc:docMk/>
            <pc:sldMk cId="4032985581" sldId="362"/>
            <ac:spMk id="2" creationId="{E5292BFD-95D3-9844-B899-8D3B3CADF84C}"/>
          </ac:spMkLst>
        </pc:spChg>
        <pc:spChg chg="mod">
          <ac:chgData name="Павел Варшавский" userId="91946b8a62b4c8f5" providerId="LiveId" clId="{DD60F491-668B-6942-8140-3D98042A13FA}" dt="2020-05-21T05:54:12.178" v="310" actId="113"/>
          <ac:spMkLst>
            <pc:docMk/>
            <pc:sldMk cId="4032985581" sldId="362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5:55:37.283" v="318" actId="20577"/>
        <pc:sldMkLst>
          <pc:docMk/>
          <pc:sldMk cId="4199082750" sldId="363"/>
        </pc:sldMkLst>
        <pc:spChg chg="mod">
          <ac:chgData name="Павел Варшавский" userId="91946b8a62b4c8f5" providerId="LiveId" clId="{DD60F491-668B-6942-8140-3D98042A13FA}" dt="2020-05-21T05:55:37.283" v="318" actId="20577"/>
          <ac:spMkLst>
            <pc:docMk/>
            <pc:sldMk cId="4199082750" sldId="363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5:57:20.208" v="327" actId="20577"/>
        <pc:sldMkLst>
          <pc:docMk/>
          <pc:sldMk cId="1604209047" sldId="364"/>
        </pc:sldMkLst>
        <pc:spChg chg="mod">
          <ac:chgData name="Павел Варшавский" userId="91946b8a62b4c8f5" providerId="LiveId" clId="{DD60F491-668B-6942-8140-3D98042A13FA}" dt="2020-05-21T05:57:20.208" v="327" actId="20577"/>
          <ac:spMkLst>
            <pc:docMk/>
            <pc:sldMk cId="1604209047" sldId="364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6:00:34.380" v="374" actId="20577"/>
        <pc:sldMkLst>
          <pc:docMk/>
          <pc:sldMk cId="622268214" sldId="365"/>
        </pc:sldMkLst>
        <pc:spChg chg="mod">
          <ac:chgData name="Павел Варшавский" userId="91946b8a62b4c8f5" providerId="LiveId" clId="{DD60F491-668B-6942-8140-3D98042A13FA}" dt="2020-05-21T06:00:34.380" v="374" actId="20577"/>
          <ac:spMkLst>
            <pc:docMk/>
            <pc:sldMk cId="622268214" sldId="365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6:06:26.573" v="416" actId="20577"/>
        <pc:sldMkLst>
          <pc:docMk/>
          <pc:sldMk cId="3129067198" sldId="366"/>
        </pc:sldMkLst>
        <pc:spChg chg="mod">
          <ac:chgData name="Павел Варшавский" userId="91946b8a62b4c8f5" providerId="LiveId" clId="{DD60F491-668B-6942-8140-3D98042A13FA}" dt="2020-05-21T06:06:26.573" v="416" actId="20577"/>
          <ac:spMkLst>
            <pc:docMk/>
            <pc:sldMk cId="3129067198" sldId="366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6:07:24.716" v="423" actId="20577"/>
        <pc:sldMkLst>
          <pc:docMk/>
          <pc:sldMk cId="574521752" sldId="367"/>
        </pc:sldMkLst>
        <pc:spChg chg="mod">
          <ac:chgData name="Павел Варшавский" userId="91946b8a62b4c8f5" providerId="LiveId" clId="{DD60F491-668B-6942-8140-3D98042A13FA}" dt="2020-05-21T06:07:24.716" v="423" actId="20577"/>
          <ac:spMkLst>
            <pc:docMk/>
            <pc:sldMk cId="574521752" sldId="367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6:07:19.905" v="422" actId="20577"/>
        <pc:sldMkLst>
          <pc:docMk/>
          <pc:sldMk cId="2303167679" sldId="368"/>
        </pc:sldMkLst>
        <pc:spChg chg="mod">
          <ac:chgData name="Павел Варшавский" userId="91946b8a62b4c8f5" providerId="LiveId" clId="{DD60F491-668B-6942-8140-3D98042A13FA}" dt="2020-05-21T06:07:19.905" v="422" actId="20577"/>
          <ac:spMkLst>
            <pc:docMk/>
            <pc:sldMk cId="2303167679" sldId="368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6:09:38.024" v="466" actId="1035"/>
        <pc:sldMkLst>
          <pc:docMk/>
          <pc:sldMk cId="2512003018" sldId="369"/>
        </pc:sldMkLst>
        <pc:spChg chg="mod">
          <ac:chgData name="Павел Варшавский" userId="91946b8a62b4c8f5" providerId="LiveId" clId="{DD60F491-668B-6942-8140-3D98042A13FA}" dt="2020-05-21T06:09:38.024" v="466" actId="1035"/>
          <ac:spMkLst>
            <pc:docMk/>
            <pc:sldMk cId="2512003018" sldId="369"/>
            <ac:spMk id="6" creationId="{43F3518D-284E-9244-AB80-4011890B238C}"/>
          </ac:spMkLst>
        </pc:spChg>
      </pc:sldChg>
      <pc:sldChg chg="modSp add">
        <pc:chgData name="Павел Варшавский" userId="91946b8a62b4c8f5" providerId="LiveId" clId="{DD60F491-668B-6942-8140-3D98042A13FA}" dt="2020-05-21T06:10:20.323" v="475" actId="113"/>
        <pc:sldMkLst>
          <pc:docMk/>
          <pc:sldMk cId="1925237803" sldId="370"/>
        </pc:sldMkLst>
        <pc:spChg chg="mod">
          <ac:chgData name="Павел Варшавский" userId="91946b8a62b4c8f5" providerId="LiveId" clId="{DD60F491-668B-6942-8140-3D98042A13FA}" dt="2020-05-21T06:10:20.323" v="475" actId="113"/>
          <ac:spMkLst>
            <pc:docMk/>
            <pc:sldMk cId="1925237803" sldId="370"/>
            <ac:spMk id="6" creationId="{43F3518D-284E-9244-AB80-4011890B238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21.05.2020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21.05.2020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8657F76D-C1A5-124B-968F-C696E7D6B5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1DC94B4-9899-784F-BA99-7E514A7BC63B}" type="slidenum">
              <a:rPr kumimoji="0" lang="ru-RU" altLang="ru-RU"/>
              <a:pPr>
                <a:spcBef>
                  <a:spcPct val="0"/>
                </a:spcBef>
              </a:pPr>
              <a:t>18</a:t>
            </a:fld>
            <a:endParaRPr kumimoji="0" lang="ru-RU" altLang="ru-RU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808386D-0635-5845-B550-8136A26C73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3B62048-F55C-D44A-994B-3C10A181D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235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012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5611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35371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879600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доп. верия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728701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4676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5341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9999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6023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40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3229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57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98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78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826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466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10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84825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059185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601098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2143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735363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057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704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34220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433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213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75F32-5581-B94C-B49B-EA5F3F2B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C2D6C-D6C1-BA4A-BF81-587C5EFDD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E2074-FCE1-5F41-ACC5-9BCAF297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A2C83-21A7-D343-972E-C82EAA37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94B2B-9E65-BF4C-9970-67C9BD29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0AE-ACDA-4973-8FCD-1193426B8B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55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DCF66-B31A-8E45-92B5-9E49F471E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8F9748-C234-F14C-A119-FEFC88CD01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9AE580-E15C-7E40-846B-1729F5D05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96EDB-0713-2F43-93A1-FE40DFDBD5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3487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bg>
      <p:bgPr>
        <a:blipFill dpi="0" rotWithShape="1">
          <a:blip r:embed="rId2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3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529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44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6562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116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47645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65805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124746"/>
            <a:ext cx="4824413" cy="51845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9657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30477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4389107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197822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851591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4389966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54039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3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9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194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57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016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7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98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5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8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9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1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15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 слева (доп)">
    <p:bg>
      <p:bgPr>
        <a:blipFill dpi="0" rotWithShape="1">
          <a:blip r:embed="rId2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454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6510D5-CE87-2344-97AA-D83E057CF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06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4AD070-C313-F34B-ADFC-345EC0E99E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07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DD36A9-BCE9-984D-8101-C8D421A74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41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A209E6-3A65-AB40-BFE8-3CB6113D7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03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579716-1B24-414E-B4BE-C6818C1C2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19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94B40C-4203-C741-9058-D0C0802C2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80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DDA89B-3AB6-CC44-903A-51E70BF37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A1CE51-1248-4446-BEAA-4E11B18C1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323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A6D5F5-3B30-FC41-AA0C-47C2B8DF3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1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CBA58E-172E-2D4C-9213-512A7766A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37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74E744-56C7-994A-BE9E-B78E4EC69E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811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41CDB1-0762-0842-9F46-5D387D5E9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8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8DAE80-E258-AD44-9F5E-6383D5B3DB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67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E9302-039C-6744-9660-FCA42D408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612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86633B-E143-6844-95D3-3001F8C426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03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3676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75F32-5581-B94C-B49B-EA5F3F2B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C2D6C-D6C1-BA4A-BF81-587C5EFDD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E2074-FCE1-5F41-ACC5-9BCAF297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A2C83-21A7-D343-972E-C82EAA37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94B2B-9E65-BF4C-9970-67C9BD29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0AE-ACDA-4973-8FCD-1193426B8B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8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98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9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9.xml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5" r:id="rId15"/>
    <p:sldLayoutId id="2147483699" r:id="rId16"/>
    <p:sldLayoutId id="2147483722" r:id="rId17"/>
    <p:sldLayoutId id="2147483728" r:id="rId18"/>
    <p:sldLayoutId id="2147483732" r:id="rId19"/>
    <p:sldLayoutId id="2147483725" r:id="rId20"/>
    <p:sldLayoutId id="2147483729" r:id="rId21"/>
    <p:sldLayoutId id="2147483727" r:id="rId22"/>
    <p:sldLayoutId id="2147483730" r:id="rId23"/>
    <p:sldLayoutId id="2147483724" r:id="rId24"/>
    <p:sldLayoutId id="2147483726" r:id="rId25"/>
    <p:sldLayoutId id="2147483731" r:id="rId26"/>
    <p:sldLayoutId id="2147483697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698" r:id="rId43"/>
    <p:sldLayoutId id="2147483748" r:id="rId44"/>
    <p:sldLayoutId id="2147483806" r:id="rId45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2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64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78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arp@appmat.ru" TargetMode="External"/><Relationship Id="rId2" Type="http://schemas.openxmlformats.org/officeDocument/2006/relationships/hyperlink" Target="mailto:VarshavskyPR@mpei.ru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5185C-3F80-7B4F-8DCD-CD672C58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44824"/>
            <a:ext cx="8352928" cy="230425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accent1"/>
                </a:solidFill>
              </a:rPr>
              <a:t>ИНТЕЛЛЕКТУАЛЬНЫЕ СИСТЕМЫ ПОДДЕРЖКИ ПРИНЯТИЯ РЕШЕНИЙ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9B93F21-EB09-3B49-8FB8-7AC41088CCA1}"/>
              </a:ext>
            </a:extLst>
          </p:cNvPr>
          <p:cNvSpPr txBox="1">
            <a:spLocks/>
          </p:cNvSpPr>
          <p:nvPr/>
        </p:nvSpPr>
        <p:spPr>
          <a:xfrm>
            <a:off x="467544" y="0"/>
            <a:ext cx="8208912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accent1"/>
                </a:solidFill>
                <a:cs typeface="Arial" panose="020B0604020202020204" pitchFamily="34" charset="0"/>
              </a:rPr>
              <a:t>ТЕОРИЯ ПРИНЯТИЯ РЕШЕНИЙ (ТПР)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A112333-2087-3948-9932-D8B686BE9B97}"/>
              </a:ext>
            </a:extLst>
          </p:cNvPr>
          <p:cNvSpPr txBox="1">
            <a:spLocks/>
          </p:cNvSpPr>
          <p:nvPr/>
        </p:nvSpPr>
        <p:spPr>
          <a:xfrm>
            <a:off x="683568" y="4005064"/>
            <a:ext cx="3096344" cy="230425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Варшавский </a:t>
            </a:r>
            <a:endParaRPr lang="en-US" sz="26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Павел </a:t>
            </a:r>
            <a:endParaRPr lang="en-US" sz="26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Романович</a:t>
            </a:r>
          </a:p>
          <a:p>
            <a:pPr marL="0" indent="0">
              <a:buNone/>
            </a:pPr>
            <a:r>
              <a:rPr lang="ru-RU" sz="2000" dirty="0">
                <a:cs typeface="Arial" panose="020B0604020202020204" pitchFamily="34" charset="0"/>
              </a:rPr>
              <a:t>доцент кафедры ПМИИ</a:t>
            </a:r>
            <a:endParaRPr 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VarshavskyPR@mpei.ru</a:t>
            </a:r>
            <a:endParaRPr lang="en-US" sz="20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cs typeface="Arial" panose="020B0604020202020204" pitchFamily="34" charset="0"/>
                <a:hlinkClick r:id="rId3"/>
              </a:rPr>
              <a:t>varp@appmat.ru</a:t>
            </a:r>
            <a:endParaRPr lang="en-US" sz="2000" b="1" dirty="0">
              <a:cs typeface="Arial" panose="020B0604020202020204" pitchFamily="34" charset="0"/>
            </a:endParaRPr>
          </a:p>
          <a:p>
            <a:endParaRPr 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3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22222"/>
                </a:solidFill>
              </a:rPr>
              <a:t>Блок объяснения найденного решения </a:t>
            </a:r>
            <a:r>
              <a:rPr lang="ru-RU" sz="2400" dirty="0">
                <a:solidFill>
                  <a:srgbClr val="222222"/>
                </a:solidFill>
              </a:rPr>
              <a:t>реализует в зависимости от проблемной ситуации и заложенных в систему знаний как достоверные, так и правдоподобные механизмы поиска (вывода) решения (когда ЛПР выдаются решение-рекомендация или несколько решений-рекомендаций, взвешенные соответствующими коэффициентами уверенности). ЛПР может потребовать посредством данного блока предоставить ему всю цепочку вывода (рассуждений).</a:t>
            </a:r>
          </a:p>
        </p:txBody>
      </p:sp>
    </p:spTree>
    <p:extLst>
      <p:ext uri="{BB962C8B-B14F-4D97-AF65-F5344CB8AC3E}">
        <p14:creationId xmlns:p14="http://schemas.microsoft.com/office/powerpoint/2010/main" val="160420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11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Блок моделирования </a:t>
            </a:r>
            <a:r>
              <a:rPr lang="ru-RU" sz="2400" dirty="0"/>
              <a:t>— необходимый атрибут динамических интеллектуальных систем типа ИСППР РВ, в функции которого входит моделирование как процессов, происходящих на управляемом объекте, в частности, при отказе или неисправности соответствующих датчиков, так и возможных после принятия управляющих решений ситуаций, необходимых для работы блока прогнозирования.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При использовании ИСППР РВ в режиме обучения (тренировки) ЛПР блок моделирования генерирует соответствующую обучающую выборку.</a:t>
            </a:r>
          </a:p>
        </p:txBody>
      </p:sp>
    </p:spTree>
    <p:extLst>
      <p:ext uri="{BB962C8B-B14F-4D97-AF65-F5344CB8AC3E}">
        <p14:creationId xmlns:p14="http://schemas.microsoft.com/office/powerpoint/2010/main" val="622268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12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Блок прогнозирования </a:t>
            </a:r>
            <a:r>
              <a:rPr lang="ru-RU" sz="2400" dirty="0"/>
              <a:t>прогнозирует (используя данные блока моделирования) последствия принимаемых управляющих решений и выдает полученные результаты ЛПР для окончательного принятия решений.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/>
              <a:t>Блок приобретения и накопления знаний </a:t>
            </a:r>
            <a:r>
              <a:rPr lang="ru-RU" sz="2400" dirty="0"/>
              <a:t>реализует функции как первичного приобретения знаний (например, от экспертов в предметной области), так и пополнения базы знаний системы новыми знаниями в процессе обучения системы или ее эксплуатации. </a:t>
            </a:r>
          </a:p>
        </p:txBody>
      </p:sp>
    </p:spTree>
    <p:extLst>
      <p:ext uri="{BB962C8B-B14F-4D97-AF65-F5344CB8AC3E}">
        <p14:creationId xmlns:p14="http://schemas.microsoft.com/office/powerpoint/2010/main" val="312906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13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База данных </a:t>
            </a:r>
            <a:r>
              <a:rPr lang="ru-RU" sz="2400" dirty="0"/>
              <a:t>(называется также </a:t>
            </a:r>
            <a:r>
              <a:rPr lang="ru-RU" sz="2400" b="1" dirty="0"/>
              <a:t>рабочей памятью</a:t>
            </a:r>
            <a:r>
              <a:rPr lang="ru-RU" sz="2400" dirty="0"/>
              <a:t>), используется для хранения как текущей информации, получаемой от объекта и (или) внешней среды, так и промежуточных результатов, формируемых в процессе функционирования системы или ее отдельных модулей.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База данных может быть структурирована с распределенным доступом.</a:t>
            </a:r>
          </a:p>
        </p:txBody>
      </p:sp>
    </p:spTree>
    <p:extLst>
      <p:ext uri="{BB962C8B-B14F-4D97-AF65-F5344CB8AC3E}">
        <p14:creationId xmlns:p14="http://schemas.microsoft.com/office/powerpoint/2010/main" val="57452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14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База моделей </a:t>
            </a:r>
            <a:r>
              <a:rPr lang="ru-RU" sz="2400" dirty="0"/>
              <a:t>содержит модели, реализующие различные методы поиска решений, причем как точные, базирующиеся на методах математической оптимизации и дающие достоверный результат, так и приближенные, эвристические, базирующиеся на экспертных знаниях и методах правдоподобного вывода в условиях различного типа неопределенности.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База моделей используется блоками поиска решения, моделирования и прогнозирования для выбора адекватной модели или их совокупности.</a:t>
            </a:r>
          </a:p>
        </p:txBody>
      </p:sp>
    </p:spTree>
    <p:extLst>
      <p:ext uri="{BB962C8B-B14F-4D97-AF65-F5344CB8AC3E}">
        <p14:creationId xmlns:p14="http://schemas.microsoft.com/office/powerpoint/2010/main" val="2303167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15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340768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База знаний</a:t>
            </a:r>
            <a:r>
              <a:rPr lang="ru-RU" sz="2400" i="1" dirty="0"/>
              <a:t> —</a:t>
            </a:r>
            <a:r>
              <a:rPr lang="ru-RU" sz="2400" dirty="0"/>
              <a:t> необходимый атрибут любой интеллектуальной системы, используемый как при поиске решения, так и другими основными блоками. Знания могут быть как достаточно простыми (неструктурированными), представленными в виде </a:t>
            </a:r>
            <a:r>
              <a:rPr lang="ru-RU" sz="2400" b="1" dirty="0"/>
              <a:t>продукционных правил </a:t>
            </a:r>
            <a:r>
              <a:rPr lang="ru-RU" sz="2400" i="1" dirty="0"/>
              <a:t>— </a:t>
            </a:r>
            <a:r>
              <a:rPr lang="ru-RU" sz="2400" b="1" dirty="0"/>
              <a:t>«ЕСЛИ (условие применимости), ТО (результат, возможно, с коэффициентом уверенности)»</a:t>
            </a:r>
            <a:r>
              <a:rPr lang="ru-RU" sz="2400" dirty="0"/>
              <a:t>, так и более сложными (структурированными, глубинными), представленными в структурированном виде, например, семантическими сетями, шаблонами-фреймами и т.п. </a:t>
            </a:r>
          </a:p>
          <a:p>
            <a:pPr algn="just"/>
            <a:r>
              <a:rPr lang="ru-RU" sz="2400" dirty="0"/>
              <a:t>База знаний также может быть структурирована и поддерживать распределенный доступ.</a:t>
            </a:r>
          </a:p>
        </p:txBody>
      </p:sp>
    </p:spTree>
    <p:extLst>
      <p:ext uri="{BB962C8B-B14F-4D97-AF65-F5344CB8AC3E}">
        <p14:creationId xmlns:p14="http://schemas.microsoft.com/office/powerpoint/2010/main" val="251200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16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Интерфейс с пользователем </a:t>
            </a:r>
            <a:r>
              <a:rPr lang="ru-RU" sz="2400" dirty="0"/>
              <a:t>осуществляет связь с пользователем системы. В развитых интеллектуальных системах интерфейс настраивается на различный тип пользователя (эксперт, инженер знаний, ЛПР, администратор системы и т.д.).</a:t>
            </a:r>
          </a:p>
          <a:p>
            <a:pPr algn="just"/>
            <a:endParaRPr lang="ru-RU" sz="2400" i="1" dirty="0"/>
          </a:p>
          <a:p>
            <a:pPr algn="just"/>
            <a:r>
              <a:rPr lang="ru-RU" sz="2400" b="1" dirty="0"/>
              <a:t>Интерфейс с внешней средой </a:t>
            </a:r>
            <a:r>
              <a:rPr lang="ru-RU" sz="2400" dirty="0"/>
              <a:t>используется в развитых интеллектуальных системах типа ИСППР РВ для связи с объектами (датчиками, контроллерами и т.п.), внешними программными модулями и системами (СУБД, пакетами прикладных программ и т.д.).</a:t>
            </a:r>
          </a:p>
        </p:txBody>
      </p:sp>
    </p:spTree>
    <p:extLst>
      <p:ext uri="{BB962C8B-B14F-4D97-AF65-F5344CB8AC3E}">
        <p14:creationId xmlns:p14="http://schemas.microsoft.com/office/powerpoint/2010/main" val="192523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FE498DD-106C-4047-AC9F-7E328A3E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ОСНОВНЫ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Е</a:t>
            </a:r>
            <a:r>
              <a:rPr lang="en-US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ЗАДАЧ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И</a:t>
            </a:r>
            <a:r>
              <a:rPr lang="en-US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, РЕШАЕМЫ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Е</a:t>
            </a:r>
            <a:r>
              <a:rPr lang="en-US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С</a:t>
            </a:r>
            <a:r>
              <a:rPr lang="en-US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ПОМОЩЬЮ ИСППР РВ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BED3FDC-F2F7-2841-8585-12E5AA58F8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520" y="1365168"/>
            <a:ext cx="8435280" cy="5160176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диагностика и мониторинг </a:t>
            </a:r>
            <a:r>
              <a:rPr lang="ru-RU" sz="2400" i="1" dirty="0"/>
              <a:t>— </a:t>
            </a:r>
            <a:r>
              <a:rPr lang="ru-RU" sz="2400" dirty="0"/>
              <a:t>выяснение где, когда и какого типа возникла проблемная ситуация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поиск решения (планирование) </a:t>
            </a:r>
            <a:r>
              <a:rPr lang="ru-RU" sz="2400" i="1" dirty="0"/>
              <a:t>—</a:t>
            </a:r>
            <a:r>
              <a:rPr lang="ru-RU" sz="2400" dirty="0"/>
              <a:t> нахождение оптимальной или допустимой относительно заданного критерия (критериев) оценки последовательности действий по достижению поставленной цели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прогнозирование</a:t>
            </a:r>
            <a:r>
              <a:rPr lang="ru-RU" sz="2400" dirty="0"/>
              <a:t> </a:t>
            </a:r>
            <a:r>
              <a:rPr lang="ru-RU" sz="2400" i="1" dirty="0"/>
              <a:t>—</a:t>
            </a:r>
            <a:r>
              <a:rPr lang="ru-RU" sz="2400" dirty="0"/>
              <a:t> составление на модели прогноза развития ситуации для оценки эффективности рекомендуемых действий (решений) по разрешению проблемной ситуации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взаимодействие с ЛПР (экспертом) </a:t>
            </a:r>
            <a:r>
              <a:rPr lang="ru-RU" sz="2400" i="1" dirty="0"/>
              <a:t>—</a:t>
            </a:r>
            <a:r>
              <a:rPr lang="ru-RU" sz="2400" dirty="0"/>
              <a:t> формирование базы экспертных знаний и выдача информации (совета) ЛПР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C2DEB6-B24D-BE47-B79F-4E64172E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40174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41C04-6A48-FD46-836C-14492C91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78644"/>
            <a:ext cx="8784976" cy="850105"/>
          </a:xfrm>
        </p:spPr>
        <p:txBody>
          <a:bodyPr anchor="ctr"/>
          <a:lstStyle/>
          <a:p>
            <a:pPr algn="ctr"/>
            <a:r>
              <a:rPr lang="ru-RU" altLang="ru-RU" dirty="0">
                <a:solidFill>
                  <a:schemeClr val="accent1"/>
                </a:solidFill>
              </a:rPr>
              <a:t>ТРЕБОВАНИЯ, ПРЕДЪЯВЛЯЕМЫЕ К ИСППР РВ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4CDC2E-C69E-A44D-9F56-A8BBBEA42B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8229600" cy="4968552"/>
          </a:xfrm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2000" dirty="0">
                <a:solidFill>
                  <a:schemeClr val="tx2"/>
                </a:solidFill>
              </a:rPr>
              <a:t>При конструировании ИСППР РВ необходимо учитывать требования, предъявляемых к таким системам, в том числе:</a:t>
            </a:r>
            <a:endParaRPr lang="ru-RU" altLang="ru-RU" sz="2000" i="1" dirty="0">
              <a:solidFill>
                <a:schemeClr val="tx2"/>
              </a:solidFill>
            </a:endParaRP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</a:pPr>
            <a:r>
              <a:rPr lang="ru-RU" altLang="ru-RU" sz="2000" b="1" dirty="0"/>
              <a:t>необходимость учета временного фактора </a:t>
            </a:r>
            <a:r>
              <a:rPr lang="ru-RU" altLang="ru-RU" sz="2000" dirty="0"/>
              <a:t>при описании проблемной ситуации и в процессе поиска решения;</a:t>
            </a: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</a:pPr>
            <a:r>
              <a:rPr lang="ru-RU" altLang="ru-RU" sz="2000" b="1" dirty="0"/>
              <a:t>невозможность получения всей объективной информации</a:t>
            </a:r>
            <a:r>
              <a:rPr lang="ru-RU" altLang="ru-RU" sz="2000" dirty="0"/>
              <a:t>, необходимой для решения, и, в связи с этим, использование субъективной, экспертной информации;</a:t>
            </a: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</a:pPr>
            <a:r>
              <a:rPr lang="ru-RU" altLang="ru-RU" sz="2000" b="1" dirty="0" err="1"/>
              <a:t>многовариантность</a:t>
            </a:r>
            <a:r>
              <a:rPr lang="ru-RU" altLang="ru-RU" sz="2000" b="1" dirty="0"/>
              <a:t> поиска</a:t>
            </a:r>
            <a:r>
              <a:rPr lang="ru-RU" altLang="ru-RU" sz="2000" dirty="0"/>
              <a:t>, необходимость применения методов правдоподобного вывода (правдоподобных рассуждений) и активного участия в нем лиц, принимающих решения (ЛПР);</a:t>
            </a: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</a:pPr>
            <a:r>
              <a:rPr lang="ru-RU" altLang="ru-RU" sz="2000" b="1" dirty="0"/>
              <a:t>необходимость получения решения в условиях временных ограничений</a:t>
            </a:r>
            <a:r>
              <a:rPr lang="ru-RU" altLang="ru-RU" sz="2000" dirty="0"/>
              <a:t>, определяемых реальным управляемым процессом;</a:t>
            </a: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</a:pPr>
            <a:r>
              <a:rPr lang="ru-RU" altLang="ru-RU" sz="2000" b="1" dirty="0"/>
              <a:t>наличие недетерминизма</a:t>
            </a:r>
            <a:r>
              <a:rPr lang="ru-RU" altLang="ru-RU" sz="2000" dirty="0"/>
              <a:t>, необходимость коррекции и введения дополнительной информации в базу знаний системы при поиске решения. </a:t>
            </a:r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6D58C7-C089-6940-86E1-8ABEDE1EC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117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96B51-8AE6-274B-8D56-85F4562F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ПРИНЦИПЫ КОНСТРУИРОВАНИЯ ИСППР РВ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CD6ACE-35CB-664C-B804-228D29C5E3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ru-RU" sz="2800" b="1" dirty="0"/>
              <a:t>Открытость и динамичность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800" b="1" dirty="0" err="1"/>
              <a:t>Семиотичность</a:t>
            </a:r>
            <a:endParaRPr lang="ru-RU" sz="2800" b="1" dirty="0"/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800" b="1" dirty="0"/>
              <a:t>Адаптивность и обучаемость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800" b="1" dirty="0" err="1"/>
              <a:t>Распределенность</a:t>
            </a:r>
            <a:r>
              <a:rPr lang="ru-RU" sz="2800" b="1" dirty="0"/>
              <a:t> и параллельность обработки информации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800" b="1" dirty="0"/>
              <a:t>Применение когнитивной графики и гипертекста в отображении информации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800" b="1" dirty="0"/>
              <a:t>Применение высокопроизводительной вычислительной техники и эффективных инструментальных средств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9CD154-4D57-8241-9FC3-AFFDDA1E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37646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СПР и СППР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2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323920"/>
            <a:ext cx="82296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>
                <a:solidFill>
                  <a:srgbClr val="222222"/>
                </a:solidFill>
              </a:rPr>
              <a:t>Компьютерные системы, ориентированные на решение хорошо формализуемых ЗПР, называются </a:t>
            </a:r>
            <a:r>
              <a:rPr lang="ru-RU" sz="2300" b="1" dirty="0">
                <a:solidFill>
                  <a:schemeClr val="accent1"/>
                </a:solidFill>
              </a:rPr>
              <a:t>системами принятия решений (</a:t>
            </a:r>
            <a:r>
              <a:rPr lang="en-US" sz="2300" b="1" dirty="0">
                <a:solidFill>
                  <a:schemeClr val="accent1"/>
                </a:solidFill>
              </a:rPr>
              <a:t>decision making systems) (</a:t>
            </a:r>
            <a:r>
              <a:rPr lang="ru-RU" sz="2300" b="1" dirty="0">
                <a:solidFill>
                  <a:schemeClr val="accent1"/>
                </a:solidFill>
              </a:rPr>
              <a:t>СПР)</a:t>
            </a:r>
            <a:r>
              <a:rPr lang="ru-RU" sz="2300" dirty="0">
                <a:solidFill>
                  <a:srgbClr val="222222"/>
                </a:solidFill>
              </a:rPr>
              <a:t>, а ориентированные на решение плохо формализованных ЗПР — </a:t>
            </a:r>
            <a:r>
              <a:rPr lang="ru-RU" sz="2300" b="1" dirty="0">
                <a:solidFill>
                  <a:schemeClr val="accent1"/>
                </a:solidFill>
              </a:rPr>
              <a:t>системами поддержки принятия решений (</a:t>
            </a:r>
            <a:r>
              <a:rPr lang="en-US" sz="2300" b="1" dirty="0">
                <a:solidFill>
                  <a:schemeClr val="accent1"/>
                </a:solidFill>
              </a:rPr>
              <a:t>decision support systems) (</a:t>
            </a:r>
            <a:r>
              <a:rPr lang="ru-RU" sz="2300" b="1" dirty="0">
                <a:solidFill>
                  <a:schemeClr val="accent1"/>
                </a:solidFill>
              </a:rPr>
              <a:t>СППР)</a:t>
            </a:r>
            <a:r>
              <a:rPr lang="ru-RU" sz="2300" dirty="0">
                <a:solidFill>
                  <a:srgbClr val="222222"/>
                </a:solidFill>
              </a:rPr>
              <a:t>. </a:t>
            </a:r>
          </a:p>
          <a:p>
            <a:pPr algn="just">
              <a:spcBef>
                <a:spcPts val="1200"/>
              </a:spcBef>
            </a:pPr>
            <a:r>
              <a:rPr lang="ru-RU" sz="2300" b="1" dirty="0">
                <a:solidFill>
                  <a:srgbClr val="222222"/>
                </a:solidFill>
              </a:rPr>
              <a:t>СППР</a:t>
            </a:r>
            <a:r>
              <a:rPr lang="ru-RU" sz="2300" dirty="0">
                <a:solidFill>
                  <a:srgbClr val="222222"/>
                </a:solidFill>
              </a:rPr>
              <a:t>, в отличие от </a:t>
            </a:r>
            <a:r>
              <a:rPr lang="ru-RU" sz="2300" b="1" dirty="0">
                <a:solidFill>
                  <a:srgbClr val="222222"/>
                </a:solidFill>
              </a:rPr>
              <a:t>СПР</a:t>
            </a:r>
            <a:r>
              <a:rPr lang="ru-RU" sz="2300" dirty="0">
                <a:solidFill>
                  <a:srgbClr val="222222"/>
                </a:solidFill>
              </a:rPr>
              <a:t>, находящих, как правило, наилучшее (оптимальное) решение, являются в основном системами-советчиками, которые предлагают ЛПР некоторый возможный вариант решения в проблемной ситуации или множество решений, например, по степени убывания их важности относительно используемых критериев предпочтения. Окончательный выбор при этом остается за ЛПР. 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3958838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ИСППР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3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323920"/>
            <a:ext cx="8229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22222"/>
                </a:solidFill>
              </a:rPr>
              <a:t>Интеллектуальные СППР (ИСППР) </a:t>
            </a:r>
            <a:r>
              <a:rPr lang="ru-RU" sz="2400" dirty="0">
                <a:solidFill>
                  <a:srgbClr val="222222"/>
                </a:solidFill>
              </a:rPr>
              <a:t>осуществляют поиск решения на основе эвристических методов и заложенных в них знаний. </a:t>
            </a:r>
          </a:p>
          <a:p>
            <a:pPr algn="just"/>
            <a:endParaRPr lang="ru-RU" sz="2400" dirty="0">
              <a:solidFill>
                <a:srgbClr val="222222"/>
              </a:solidFill>
            </a:endParaRPr>
          </a:p>
          <a:p>
            <a:pPr algn="just"/>
            <a:r>
              <a:rPr lang="ru-RU" sz="2400" dirty="0">
                <a:solidFill>
                  <a:srgbClr val="222222"/>
                </a:solidFill>
              </a:rPr>
              <a:t>Наиболее распространенные ИСППР — </a:t>
            </a:r>
            <a:r>
              <a:rPr lang="ru-RU" sz="2400" b="1" dirty="0">
                <a:solidFill>
                  <a:srgbClr val="222222"/>
                </a:solidFill>
              </a:rPr>
              <a:t>экспертные СППР</a:t>
            </a:r>
            <a:r>
              <a:rPr lang="ru-RU" sz="2400" dirty="0">
                <a:solidFill>
                  <a:srgbClr val="222222"/>
                </a:solidFill>
              </a:rPr>
              <a:t>, ориентированные на поиск решения в определенных предметных областях, используют знания высококвалифицированных специалистов, являющихся экспертами в соответствующих предметных областях. </a:t>
            </a:r>
          </a:p>
          <a:p>
            <a:pPr algn="just"/>
            <a:endParaRPr lang="ru-RU" sz="2400" b="1" dirty="0">
              <a:solidFill>
                <a:srgbClr val="222222"/>
              </a:solidFill>
            </a:endParaRPr>
          </a:p>
          <a:p>
            <a:pPr algn="just"/>
            <a:r>
              <a:rPr lang="ru-RU" sz="2400" b="1" dirty="0">
                <a:solidFill>
                  <a:srgbClr val="222222"/>
                </a:solidFill>
              </a:rPr>
              <a:t>ИСППР</a:t>
            </a:r>
            <a:r>
              <a:rPr lang="ru-RU" sz="2400" dirty="0">
                <a:solidFill>
                  <a:srgbClr val="222222"/>
                </a:solidFill>
              </a:rPr>
              <a:t> можно отнести к классу систем реального времени </a:t>
            </a:r>
            <a:r>
              <a:rPr lang="ru-RU" sz="2400" b="1" dirty="0">
                <a:solidFill>
                  <a:srgbClr val="222222"/>
                </a:solidFill>
              </a:rPr>
              <a:t>(ИСППР РВ)</a:t>
            </a:r>
            <a:r>
              <a:rPr lang="ru-RU" sz="2400" dirty="0">
                <a:solidFill>
                  <a:srgbClr val="222222"/>
                </a:solidFill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1400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4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22222"/>
                </a:solidFill>
              </a:rPr>
              <a:t>ИСППР РВ </a:t>
            </a:r>
            <a:r>
              <a:rPr lang="ru-RU" sz="2400" dirty="0">
                <a:solidFill>
                  <a:srgbClr val="222222"/>
                </a:solidFill>
              </a:rPr>
              <a:t>предназначены для помощи ЛПР, при управлении сложными объектами и процессами различной природы в условиях жестких временных ограничений и относятся к классу интегрированных интеллектуальных систем, сочетающих строгие математические методы и модели поиска решения с нестрогими (эвристическими) моделями и методами, базирующимися на знаниях экспертов, моделях человеческих рассуждений, накопленном опыте.</a:t>
            </a:r>
          </a:p>
          <a:p>
            <a:pPr algn="just"/>
            <a:r>
              <a:rPr lang="ru-RU" sz="2400" b="1" dirty="0"/>
              <a:t>ИСППР РВ </a:t>
            </a:r>
            <a:r>
              <a:rPr lang="ru-RU" sz="2400" dirty="0"/>
              <a:t>является, по сути, системой распределенного интеллекта, включающей ряд взаимодействующих между собой интеллектуальных блоков-модулей (агентов), т.е. модулей, выполняющих соответствующие интеллектуальные функции.</a:t>
            </a:r>
          </a:p>
        </p:txBody>
      </p:sp>
    </p:spTree>
    <p:extLst>
      <p:ext uri="{BB962C8B-B14F-4D97-AF65-F5344CB8AC3E}">
        <p14:creationId xmlns:p14="http://schemas.microsoft.com/office/powerpoint/2010/main" val="178972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5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222222"/>
                </a:solidFill>
              </a:rPr>
              <a:t>К числу таких модулей помимо традиционных для интеллектуальных систем </a:t>
            </a:r>
            <a:r>
              <a:rPr lang="ru-RU" sz="2400" b="1" dirty="0">
                <a:solidFill>
                  <a:srgbClr val="222222"/>
                </a:solidFill>
              </a:rPr>
              <a:t>баз данных и знаний, блоков поиска решения, приобретения и накопления знаний, объяснения найденного решения, различного типа интерфейсов с пользователями </a:t>
            </a:r>
            <a:r>
              <a:rPr lang="ru-RU" sz="2400" dirty="0">
                <a:solidFill>
                  <a:srgbClr val="222222"/>
                </a:solidFill>
              </a:rPr>
              <a:t>(ЛПР, экспертом, инженером в области знаний) относятся также специфичные для ИСППР РВ </a:t>
            </a:r>
            <a:r>
              <a:rPr lang="ru-RU" sz="2400" b="1" dirty="0">
                <a:solidFill>
                  <a:srgbClr val="222222"/>
                </a:solidFill>
              </a:rPr>
              <a:t>модули анализа проблемной ситуации, обучения, адаптации и модификации, блоки моделирования и прогнозирования</a:t>
            </a:r>
            <a:r>
              <a:rPr lang="ru-RU" sz="2400" dirty="0">
                <a:solidFill>
                  <a:srgbClr val="222222"/>
                </a:solidFill>
              </a:rPr>
              <a:t>, а также </a:t>
            </a:r>
            <a:r>
              <a:rPr lang="ru-RU" sz="2400" b="1" dirty="0">
                <a:solidFill>
                  <a:srgbClr val="222222"/>
                </a:solidFill>
              </a:rPr>
              <a:t>интерфейс с внешней средой</a:t>
            </a:r>
            <a:r>
              <a:rPr lang="ru-RU" sz="2400" dirty="0">
                <a:solidFill>
                  <a:srgbClr val="222222"/>
                </a:solidFill>
              </a:rPr>
              <a:t>, осуществляющий связь с внешними объектами (датчиками, контроллерами, концентраторами данных, управляющими приводами и т.д.).</a:t>
            </a:r>
          </a:p>
        </p:txBody>
      </p:sp>
    </p:spTree>
    <p:extLst>
      <p:ext uri="{BB962C8B-B14F-4D97-AF65-F5344CB8AC3E}">
        <p14:creationId xmlns:p14="http://schemas.microsoft.com/office/powerpoint/2010/main" val="8945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6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222222"/>
                </a:solidFill>
              </a:rPr>
              <a:t>К интеллектуальным относятся также </a:t>
            </a:r>
            <a:r>
              <a:rPr lang="ru-RU" sz="2400" b="1" dirty="0">
                <a:solidFill>
                  <a:srgbClr val="222222"/>
                </a:solidFill>
              </a:rPr>
              <a:t>функции поиска (вывода) решения на базе моделей и методов представления и оперирования динамическими знаниями</a:t>
            </a:r>
            <a:r>
              <a:rPr lang="ru-RU" sz="2400" dirty="0">
                <a:solidFill>
                  <a:srgbClr val="222222"/>
                </a:solidFill>
              </a:rPr>
              <a:t>, характеризующимися различного типа неопределенностями </a:t>
            </a:r>
            <a:br>
              <a:rPr lang="ru-RU" sz="2400" dirty="0">
                <a:solidFill>
                  <a:srgbClr val="222222"/>
                </a:solidFill>
              </a:rPr>
            </a:br>
            <a:r>
              <a:rPr lang="ru-RU" sz="2400" dirty="0">
                <a:solidFill>
                  <a:srgbClr val="222222"/>
                </a:solidFill>
              </a:rPr>
              <a:t>(так называемыми </a:t>
            </a:r>
            <a:r>
              <a:rPr lang="ru-RU" sz="2400" b="1" dirty="0">
                <a:solidFill>
                  <a:srgbClr val="222222"/>
                </a:solidFill>
              </a:rPr>
              <a:t>НЕ-факторами</a:t>
            </a:r>
            <a:r>
              <a:rPr lang="ru-RU" sz="2400" dirty="0">
                <a:solidFill>
                  <a:srgbClr val="222222"/>
                </a:solidFill>
              </a:rPr>
              <a:t> — неточностью, нечеткостью, недостоверностью, неполнотой, противоречивостью и т.д.). </a:t>
            </a:r>
          </a:p>
          <a:p>
            <a:pPr algn="just"/>
            <a:endParaRPr lang="ru-RU" sz="2400" dirty="0">
              <a:solidFill>
                <a:srgbClr val="222222"/>
              </a:solidFill>
            </a:endParaRPr>
          </a:p>
          <a:p>
            <a:pPr algn="just"/>
            <a:r>
              <a:rPr lang="ru-RU" sz="2400" b="1" dirty="0">
                <a:solidFill>
                  <a:srgbClr val="222222"/>
                </a:solidFill>
              </a:rPr>
              <a:t>Поиск решения</a:t>
            </a:r>
            <a:r>
              <a:rPr lang="ru-RU" sz="2400" dirty="0">
                <a:solidFill>
                  <a:srgbClr val="222222"/>
                </a:solidFill>
              </a:rPr>
              <a:t> осуществляется с использованием </a:t>
            </a:r>
            <a:r>
              <a:rPr lang="ru-RU" sz="2400" b="1" dirty="0">
                <a:solidFill>
                  <a:srgbClr val="222222"/>
                </a:solidFill>
              </a:rPr>
              <a:t>механизмов эвристического поиска</a:t>
            </a:r>
            <a:r>
              <a:rPr lang="ru-RU" sz="2400" dirty="0">
                <a:solidFill>
                  <a:srgbClr val="222222"/>
                </a:solidFill>
              </a:rPr>
              <a:t>, </a:t>
            </a:r>
            <a:r>
              <a:rPr lang="ru-RU" sz="2400" b="1" dirty="0">
                <a:solidFill>
                  <a:srgbClr val="222222"/>
                </a:solidFill>
              </a:rPr>
              <a:t>методов нетрадиционных логик</a:t>
            </a:r>
            <a:r>
              <a:rPr lang="ru-RU" sz="2400" dirty="0">
                <a:solidFill>
                  <a:srgbClr val="222222"/>
                </a:solidFill>
              </a:rPr>
              <a:t>, </a:t>
            </a:r>
            <a:r>
              <a:rPr lang="ru-RU" sz="2400" b="1" dirty="0">
                <a:solidFill>
                  <a:srgbClr val="222222"/>
                </a:solidFill>
              </a:rPr>
              <a:t>методов моделирования рассуждений</a:t>
            </a:r>
            <a:r>
              <a:rPr lang="ru-RU" sz="2400" dirty="0">
                <a:solidFill>
                  <a:srgbClr val="222222"/>
                </a:solidFill>
              </a:rPr>
              <a:t> и </a:t>
            </a:r>
            <a:r>
              <a:rPr lang="ru-RU" sz="2400" b="1" dirty="0">
                <a:solidFill>
                  <a:srgbClr val="222222"/>
                </a:solidFill>
              </a:rPr>
              <a:t>методов обучения</a:t>
            </a:r>
            <a:r>
              <a:rPr lang="ru-RU" sz="2400" dirty="0">
                <a:solidFill>
                  <a:srgbClr val="22222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866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БАЗОВАЯ АРХИТЕКТУРА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7</a:t>
            </a:fld>
            <a:endParaRPr lang="ru-RU" dirty="0"/>
          </a:p>
        </p:txBody>
      </p:sp>
      <p:pic>
        <p:nvPicPr>
          <p:cNvPr id="5" name="Picture 2" descr="В.6. Базовая архитектура ИСППР РВ модули анализа проблемной ситуации">
            <a:extLst>
              <a:ext uri="{FF2B5EF4-FFF2-40B4-BE49-F238E27FC236}">
                <a16:creationId xmlns:a16="http://schemas.microsoft.com/office/drawing/2014/main" id="{4E24FB52-7E2C-1942-868D-6D81B5A7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4" y="1571307"/>
            <a:ext cx="856371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22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8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22222"/>
                </a:solidFill>
              </a:rPr>
              <a:t>Анализатор проблемной ситуации</a:t>
            </a:r>
            <a:r>
              <a:rPr lang="ru-RU" sz="2400" dirty="0">
                <a:solidFill>
                  <a:srgbClr val="222222"/>
                </a:solidFill>
              </a:rPr>
              <a:t> интерпретирует, анализирует и классифицирует проблемную ситуацию, передавая соответствующую информацию блоку поиска решения и ЛПР.</a:t>
            </a:r>
          </a:p>
          <a:p>
            <a:pPr algn="just"/>
            <a:endParaRPr lang="ru-RU" sz="2400" dirty="0">
              <a:solidFill>
                <a:srgbClr val="222222"/>
              </a:solidFill>
            </a:endParaRPr>
          </a:p>
          <a:p>
            <a:pPr algn="just"/>
            <a:r>
              <a:rPr lang="ru-RU" sz="2400" b="1" dirty="0">
                <a:solidFill>
                  <a:srgbClr val="222222"/>
                </a:solidFill>
              </a:rPr>
              <a:t>Блок поиска решения </a:t>
            </a:r>
            <a:r>
              <a:rPr lang="ru-RU" sz="2400" dirty="0">
                <a:solidFill>
                  <a:srgbClr val="222222"/>
                </a:solidFill>
              </a:rPr>
              <a:t>в зависимости от данных анализатора и заложенных в систему (базу знаний) знаний выбирает из базы моделей необходимую для сложившейся ситуации модель (метод) поиска решения или их совокупность.</a:t>
            </a:r>
          </a:p>
        </p:txBody>
      </p:sp>
    </p:spTree>
    <p:extLst>
      <p:ext uri="{BB962C8B-B14F-4D97-AF65-F5344CB8AC3E}">
        <p14:creationId xmlns:p14="http://schemas.microsoft.com/office/powerpoint/2010/main" val="403298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92BFD-95D3-9844-B899-8D3B3CA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БЛОКИ (МОДУЛИ) ИСППР РВ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43B59-9EB5-C142-9C18-6C490D0D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t>9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3518D-284E-9244-AB80-4011890B238C}"/>
              </a:ext>
            </a:extLst>
          </p:cNvPr>
          <p:cNvSpPr/>
          <p:nvPr/>
        </p:nvSpPr>
        <p:spPr>
          <a:xfrm>
            <a:off x="457200" y="1406381"/>
            <a:ext cx="822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22222"/>
                </a:solidFill>
              </a:rPr>
              <a:t>Блок обучения, адаптации и модификации </a:t>
            </a:r>
            <a:r>
              <a:rPr lang="ru-RU" sz="2400" dirty="0">
                <a:solidFill>
                  <a:srgbClr val="222222"/>
                </a:solidFill>
              </a:rPr>
              <a:t>реализует настройку, адаптацию и при необходимости обучение системы в целом или ее отдельных компонентов (например, пополнение базы знаний новыми знаниями (в частности, прецедентами), пополнение базы моделей новыми моделями поиска решения, адекватными сложившейся проблемной ситуации, и т.д.), так как ИСППР РВ ориентирована на открытые и динамические предметные (проблемные)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4199082750"/>
      </p:ext>
    </p:extLst>
  </p:cSld>
  <p:clrMapOvr>
    <a:masterClrMapping/>
  </p:clrMapOvr>
</p:sld>
</file>

<file path=ppt/theme/theme1.xml><?xml version="1.0" encoding="utf-8"?>
<a:theme xmlns:a="http://schemas.openxmlformats.org/drawingml/2006/main" name="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МЭИ 90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МЭИ 90" id="{034258F0-EED2-354D-BC6B-322E17F7A971}" vid="{F3DBD89E-012A-A14C-9BD3-3AA2B09CD6D7}"/>
    </a:ext>
  </a:extLst>
</a:theme>
</file>

<file path=ppt/theme/theme4.xml><?xml version="1.0" encoding="utf-8"?>
<a:theme xmlns:a="http://schemas.openxmlformats.org/drawingml/2006/main" name="2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96D86A82F5AFB4E974E810EA0B07432" ma:contentTypeVersion="1" ma:contentTypeDescription="Создание документа." ma:contentTypeScope="" ma:versionID="bd31308227ac6bc6ac442af8f049f59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F98B9CF-BE78-4444-A544-EF2E45ED07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053DCA-53A7-47E2-8F14-45B500127A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88CD4C-67D1-4069-887A-05E8683DEAA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mpei_shablon_3000_A4</Template>
  <TotalTime>299</TotalTime>
  <Words>1338</Words>
  <Application>Microsoft Macintosh PowerPoint</Application>
  <PresentationFormat>Экран (4:3)</PresentationFormat>
  <Paragraphs>97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Calibri</vt:lpstr>
      <vt:lpstr>Arial</vt:lpstr>
      <vt:lpstr>Wingdings</vt:lpstr>
      <vt:lpstr>Avenir Next Cyr</vt:lpstr>
      <vt:lpstr>Times New Roman</vt:lpstr>
      <vt:lpstr>mpei_shablon_3000_A4</vt:lpstr>
      <vt:lpstr>1_alena_shablon</vt:lpstr>
      <vt:lpstr>МЭИ 90</vt:lpstr>
      <vt:lpstr>2_alena_shablon</vt:lpstr>
      <vt:lpstr>ИНТЕЛЛЕКТУАЛЬНЫЕ СИСТЕМЫ ПОДДЕРЖКИ ПРИНЯТИЯ РЕШЕНИЙ</vt:lpstr>
      <vt:lpstr>СПР и СППР</vt:lpstr>
      <vt:lpstr>ИСППР</vt:lpstr>
      <vt:lpstr>ИСППР РВ</vt:lpstr>
      <vt:lpstr>ИСППР РВ</vt:lpstr>
      <vt:lpstr>ИСППР РВ</vt:lpstr>
      <vt:lpstr>БАЗОВАЯ АРХИТЕКТУРА ИСППР РВ</vt:lpstr>
      <vt:lpstr>ОСНОВНЫЕ БЛОКИ (МОДУЛИ) ИСППР РВ</vt:lpstr>
      <vt:lpstr>ОСНОВНЫЕ БЛОКИ (МОДУЛИ) ИСППР РВ</vt:lpstr>
      <vt:lpstr>ОСНОВНЫЕ БЛОКИ (МОДУЛИ) ИСППР РВ</vt:lpstr>
      <vt:lpstr>ОСНОВНЫЕ БЛОКИ (МОДУЛИ) ИСППР РВ</vt:lpstr>
      <vt:lpstr>ОСНОВНЫЕ БЛОКИ (МОДУЛИ) ИСППР РВ</vt:lpstr>
      <vt:lpstr>ОСНОВНЫЕ БЛОКИ (МОДУЛИ) ИСППР РВ</vt:lpstr>
      <vt:lpstr>ОСНОВНЫЕ БЛОКИ (МОДУЛИ) ИСППР РВ</vt:lpstr>
      <vt:lpstr>ОСНОВНЫЕ БЛОКИ (МОДУЛИ) ИСППР РВ</vt:lpstr>
      <vt:lpstr>ОСНОВНЫЕ БЛОКИ (МОДУЛИ) ИСППР РВ</vt:lpstr>
      <vt:lpstr>ОСНОВНЫЕ ЗАДАЧИ, РЕШАЕМЫЕ С ПОМОЩЬЮ ИСППР РВ</vt:lpstr>
      <vt:lpstr>ТРЕБОВАНИЯ, ПРЕДЪЯВЛЯЕМЫЕ К ИСППР РВ </vt:lpstr>
      <vt:lpstr>ОСНОВНЫЕ ПРИНЦИПЫ КОНСТРУИРОВАНИЯ ИСППР РВ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Рациональное и иррациональное поведение ЛПР</dc:title>
  <dc:creator>Павел Варшавский</dc:creator>
  <cp:lastModifiedBy>Павел Варшавский</cp:lastModifiedBy>
  <cp:revision>6</cp:revision>
  <dcterms:created xsi:type="dcterms:W3CDTF">2020-05-05T16:51:32Z</dcterms:created>
  <dcterms:modified xsi:type="dcterms:W3CDTF">2020-05-21T08:23:28Z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0x010100C96D86A82F5AFB4E974E810EA0B07432</vt:lpwstr>
  </property>
</Properties>
</file>