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  <p:sldMasterId id="2147483747" r:id="rId6"/>
    <p:sldMasterId id="2147483790" r:id="rId7"/>
  </p:sldMasterIdLst>
  <p:notesMasterIdLst>
    <p:notesMasterId r:id="rId31"/>
  </p:notesMasterIdLst>
  <p:handoutMasterIdLst>
    <p:handoutMasterId r:id="rId32"/>
  </p:handoutMasterIdLst>
  <p:sldIdLst>
    <p:sldId id="257" r:id="rId8"/>
    <p:sldId id="304" r:id="rId9"/>
    <p:sldId id="336" r:id="rId10"/>
    <p:sldId id="337" r:id="rId11"/>
    <p:sldId id="338" r:id="rId12"/>
    <p:sldId id="339" r:id="rId13"/>
    <p:sldId id="340" r:id="rId14"/>
    <p:sldId id="341" r:id="rId15"/>
    <p:sldId id="317" r:id="rId16"/>
    <p:sldId id="342" r:id="rId17"/>
    <p:sldId id="330" r:id="rId18"/>
    <p:sldId id="331" r:id="rId19"/>
    <p:sldId id="332" r:id="rId20"/>
    <p:sldId id="343" r:id="rId21"/>
    <p:sldId id="344" r:id="rId22"/>
    <p:sldId id="333" r:id="rId23"/>
    <p:sldId id="345" r:id="rId24"/>
    <p:sldId id="334" r:id="rId25"/>
    <p:sldId id="346" r:id="rId26"/>
    <p:sldId id="347" r:id="rId27"/>
    <p:sldId id="348" r:id="rId28"/>
    <p:sldId id="349" r:id="rId29"/>
    <p:sldId id="350" r:id="rId30"/>
  </p:sldIdLst>
  <p:sldSz cx="9144000" cy="5143500" type="screen16x9"/>
  <p:notesSz cx="6858000" cy="9144000"/>
  <p:embeddedFontLst>
    <p:embeddedFont>
      <p:font typeface="Avenir Next Cyr" panose="020B050302020202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4C7A3-73DA-6144-BEA7-5384F3C08207}" v="264" dt="2020-04-15T17:38:29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88488" autoAdjust="0"/>
  </p:normalViewPr>
  <p:slideViewPr>
    <p:cSldViewPr showGuides="1">
      <p:cViewPr>
        <p:scale>
          <a:sx n="88" d="100"/>
          <a:sy n="88" d="100"/>
        </p:scale>
        <p:origin x="464" y="704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7.fntdata"/><Relationship Id="rId21" Type="http://schemas.openxmlformats.org/officeDocument/2006/relationships/slide" Target="slides/slide14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4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авел Варшавский" userId="91946b8a62b4c8f5" providerId="LiveId" clId="{9DB4C7A3-73DA-6144-BEA7-5384F3C08207}"/>
    <pc:docChg chg="undo redo custSel addSld delSld modSld">
      <pc:chgData name="Павел Варшавский" userId="91946b8a62b4c8f5" providerId="LiveId" clId="{9DB4C7A3-73DA-6144-BEA7-5384F3C08207}" dt="2020-04-15T17:39:25.526" v="1070" actId="1035"/>
      <pc:docMkLst>
        <pc:docMk/>
      </pc:docMkLst>
      <pc:sldChg chg="addSp delSp modSp delAnim">
        <pc:chgData name="Павел Варшавский" userId="91946b8a62b4c8f5" providerId="LiveId" clId="{9DB4C7A3-73DA-6144-BEA7-5384F3C08207}" dt="2020-04-15T14:20:56.372" v="24" actId="207"/>
        <pc:sldMkLst>
          <pc:docMk/>
          <pc:sldMk cId="1085736731" sldId="304"/>
        </pc:sldMkLst>
        <pc:spChg chg="mod">
          <ac:chgData name="Павел Варшавский" userId="91946b8a62b4c8f5" providerId="LiveId" clId="{9DB4C7A3-73DA-6144-BEA7-5384F3C08207}" dt="2020-04-15T14:15:09.760" v="2"/>
          <ac:spMkLst>
            <pc:docMk/>
            <pc:sldMk cId="1085736731" sldId="304"/>
            <ac:spMk id="2" creationId="{810D01BD-84EB-D947-8EF3-7A1D208C134E}"/>
          </ac:spMkLst>
        </pc:spChg>
        <pc:spChg chg="mod">
          <ac:chgData name="Павел Варшавский" userId="91946b8a62b4c8f5" providerId="LiveId" clId="{9DB4C7A3-73DA-6144-BEA7-5384F3C08207}" dt="2020-04-15T14:18:22.103" v="13" actId="20577"/>
          <ac:spMkLst>
            <pc:docMk/>
            <pc:sldMk cId="1085736731" sldId="304"/>
            <ac:spMk id="3" creationId="{017AC026-B35B-C84E-992B-A3C63255D89A}"/>
          </ac:spMkLst>
        </pc:spChg>
        <pc:spChg chg="add mod">
          <ac:chgData name="Павел Варшавский" userId="91946b8a62b4c8f5" providerId="LiveId" clId="{9DB4C7A3-73DA-6144-BEA7-5384F3C08207}" dt="2020-04-15T14:20:56.372" v="24" actId="207"/>
          <ac:spMkLst>
            <pc:docMk/>
            <pc:sldMk cId="1085736731" sldId="304"/>
            <ac:spMk id="4" creationId="{0FD7E22C-643D-5247-BC0F-1B3993EA9659}"/>
          </ac:spMkLst>
        </pc:spChg>
        <pc:spChg chg="del">
          <ac:chgData name="Павел Варшавский" userId="91946b8a62b4c8f5" providerId="LiveId" clId="{9DB4C7A3-73DA-6144-BEA7-5384F3C08207}" dt="2020-04-15T14:15:52.931" v="9" actId="478"/>
          <ac:spMkLst>
            <pc:docMk/>
            <pc:sldMk cId="1085736731" sldId="304"/>
            <ac:spMk id="9" creationId="{1521E451-CFC7-7F42-802B-9F917D02D95F}"/>
          </ac:spMkLst>
        </pc:spChg>
        <pc:spChg chg="del">
          <ac:chgData name="Павел Варшавский" userId="91946b8a62b4c8f5" providerId="LiveId" clId="{9DB4C7A3-73DA-6144-BEA7-5384F3C08207}" dt="2020-04-15T14:15:56.119" v="10" actId="478"/>
          <ac:spMkLst>
            <pc:docMk/>
            <pc:sldMk cId="1085736731" sldId="304"/>
            <ac:spMk id="10" creationId="{71D3FBD2-C2B0-A343-8542-260E55DD043E}"/>
          </ac:spMkLst>
        </pc:spChg>
        <pc:graphicFrameChg chg="del">
          <ac:chgData name="Павел Варшавский" userId="91946b8a62b4c8f5" providerId="LiveId" clId="{9DB4C7A3-73DA-6144-BEA7-5384F3C08207}" dt="2020-04-15T14:15:47.732" v="7" actId="478"/>
          <ac:graphicFrameMkLst>
            <pc:docMk/>
            <pc:sldMk cId="1085736731" sldId="304"/>
            <ac:graphicFrameMk id="7" creationId="{A1679794-4750-3442-9078-15BDA5688536}"/>
          </ac:graphicFrameMkLst>
        </pc:graphicFrameChg>
        <pc:graphicFrameChg chg="del">
          <ac:chgData name="Павел Варшавский" userId="91946b8a62b4c8f5" providerId="LiveId" clId="{9DB4C7A3-73DA-6144-BEA7-5384F3C08207}" dt="2020-04-15T14:15:49.737" v="8" actId="478"/>
          <ac:graphicFrameMkLst>
            <pc:docMk/>
            <pc:sldMk cId="1085736731" sldId="304"/>
            <ac:graphicFrameMk id="8" creationId="{FD0779F4-D7C9-4849-9EB6-F3CC8F31469F}"/>
          </ac:graphicFrameMkLst>
        </pc:graphicFrameChg>
        <pc:graphicFrameChg chg="add mod">
          <ac:chgData name="Павел Варшавский" userId="91946b8a62b4c8f5" providerId="LiveId" clId="{9DB4C7A3-73DA-6144-BEA7-5384F3C08207}" dt="2020-04-15T14:20:17.636" v="20"/>
          <ac:graphicFrameMkLst>
            <pc:docMk/>
            <pc:sldMk cId="1085736731" sldId="304"/>
            <ac:graphicFrameMk id="11" creationId="{F32AAD56-AF4D-5146-8495-6C114000E8BF}"/>
          </ac:graphicFrameMkLst>
        </pc:graphicFrameChg>
      </pc:sldChg>
      <pc:sldChg chg="addSp delSp modSp delAnim modAnim">
        <pc:chgData name="Павел Варшавский" userId="91946b8a62b4c8f5" providerId="LiveId" clId="{9DB4C7A3-73DA-6144-BEA7-5384F3C08207}" dt="2020-04-15T15:41:48.689" v="356" actId="20577"/>
        <pc:sldMkLst>
          <pc:docMk/>
          <pc:sldMk cId="998500228" sldId="317"/>
        </pc:sldMkLst>
        <pc:spChg chg="add mod">
          <ac:chgData name="Павел Варшавский" userId="91946b8a62b4c8f5" providerId="LiveId" clId="{9DB4C7A3-73DA-6144-BEA7-5384F3C08207}" dt="2020-04-15T15:41:48.689" v="356" actId="20577"/>
          <ac:spMkLst>
            <pc:docMk/>
            <pc:sldMk cId="998500228" sldId="317"/>
            <ac:spMk id="2" creationId="{33F93E52-3B68-1446-93CE-D9D780E59F48}"/>
          </ac:spMkLst>
        </pc:spChg>
        <pc:spChg chg="mod">
          <ac:chgData name="Павел Варшавский" userId="91946b8a62b4c8f5" providerId="LiveId" clId="{9DB4C7A3-73DA-6144-BEA7-5384F3C08207}" dt="2020-04-15T15:24:53.183" v="246" actId="20577"/>
          <ac:spMkLst>
            <pc:docMk/>
            <pc:sldMk cId="998500228" sldId="317"/>
            <ac:spMk id="6" creationId="{B93F4D37-3524-E442-8F08-B76F44B247FE}"/>
          </ac:spMkLst>
        </pc:spChg>
        <pc:spChg chg="mod">
          <ac:chgData name="Павел Варшавский" userId="91946b8a62b4c8f5" providerId="LiveId" clId="{9DB4C7A3-73DA-6144-BEA7-5384F3C08207}" dt="2020-04-15T15:28:12.754" v="253" actId="14100"/>
          <ac:spMkLst>
            <pc:docMk/>
            <pc:sldMk cId="998500228" sldId="317"/>
            <ac:spMk id="7" creationId="{004B78A5-FB2D-E94F-8AF7-2508021B814C}"/>
          </ac:spMkLst>
        </pc:spChg>
        <pc:spChg chg="del">
          <ac:chgData name="Павел Варшавский" userId="91946b8a62b4c8f5" providerId="LiveId" clId="{9DB4C7A3-73DA-6144-BEA7-5384F3C08207}" dt="2020-04-15T15:28:19.828" v="254" actId="478"/>
          <ac:spMkLst>
            <pc:docMk/>
            <pc:sldMk cId="998500228" sldId="317"/>
            <ac:spMk id="9" creationId="{2D503197-6DAD-104D-8AC2-CC01DC2C49BF}"/>
          </ac:spMkLst>
        </pc:spChg>
        <pc:graphicFrameChg chg="del">
          <ac:chgData name="Павел Варшавский" userId="91946b8a62b4c8f5" providerId="LiveId" clId="{9DB4C7A3-73DA-6144-BEA7-5384F3C08207}" dt="2020-04-15T15:27:17.241" v="247" actId="478"/>
          <ac:graphicFrameMkLst>
            <pc:docMk/>
            <pc:sldMk cId="998500228" sldId="317"/>
            <ac:graphicFrameMk id="8" creationId="{F6AFCEB0-CFE6-8E4C-BA05-33F08390DC05}"/>
          </ac:graphicFrameMkLst>
        </pc:graphicFrameChg>
        <pc:graphicFrameChg chg="add mod modGraphic">
          <ac:chgData name="Павел Варшавский" userId="91946b8a62b4c8f5" providerId="LiveId" clId="{9DB4C7A3-73DA-6144-BEA7-5384F3C08207}" dt="2020-04-15T15:30:17.981" v="284"/>
          <ac:graphicFrameMkLst>
            <pc:docMk/>
            <pc:sldMk cId="998500228" sldId="317"/>
            <ac:graphicFrameMk id="10" creationId="{7C8E6050-32F1-FF41-81DC-CC6F7E4F06C5}"/>
          </ac:graphicFrameMkLst>
        </pc:graphicFrameChg>
      </pc:sldChg>
      <pc:sldChg chg="addSp delSp modSp modAnim">
        <pc:chgData name="Павел Варшавский" userId="91946b8a62b4c8f5" providerId="LiveId" clId="{9DB4C7A3-73DA-6144-BEA7-5384F3C08207}" dt="2020-04-15T16:02:57.261" v="414" actId="1076"/>
        <pc:sldMkLst>
          <pc:docMk/>
          <pc:sldMk cId="1684721892" sldId="330"/>
        </pc:sldMkLst>
        <pc:spChg chg="mod">
          <ac:chgData name="Павел Варшавский" userId="91946b8a62b4c8f5" providerId="LiveId" clId="{9DB4C7A3-73DA-6144-BEA7-5384F3C08207}" dt="2020-04-15T15:41:25.702" v="350" actId="20577"/>
          <ac:spMkLst>
            <pc:docMk/>
            <pc:sldMk cId="1684721892" sldId="330"/>
            <ac:spMk id="2" creationId="{810D01BD-84EB-D947-8EF3-7A1D208C134E}"/>
          </ac:spMkLst>
        </pc:spChg>
        <pc:spChg chg="add mod">
          <ac:chgData name="Павел Варшавский" userId="91946b8a62b4c8f5" providerId="LiveId" clId="{9DB4C7A3-73DA-6144-BEA7-5384F3C08207}" dt="2020-04-15T16:02:57.261" v="414" actId="1076"/>
          <ac:spMkLst>
            <pc:docMk/>
            <pc:sldMk cId="1684721892" sldId="330"/>
            <ac:spMk id="9" creationId="{5101DA97-5211-6A4E-84CB-56CDD60984B5}"/>
          </ac:spMkLst>
        </pc:spChg>
        <pc:spChg chg="add mod">
          <ac:chgData name="Павел Варшавский" userId="91946b8a62b4c8f5" providerId="LiveId" clId="{9DB4C7A3-73DA-6144-BEA7-5384F3C08207}" dt="2020-04-15T16:01:28.397" v="408" actId="1076"/>
          <ac:spMkLst>
            <pc:docMk/>
            <pc:sldMk cId="1684721892" sldId="330"/>
            <ac:spMk id="11" creationId="{4238EF9E-0AD8-4F48-A601-F785380B0EF8}"/>
          </ac:spMkLst>
        </pc:spChg>
        <pc:spChg chg="add mod">
          <ac:chgData name="Павел Варшавский" userId="91946b8a62b4c8f5" providerId="LiveId" clId="{9DB4C7A3-73DA-6144-BEA7-5384F3C08207}" dt="2020-04-15T16:02:57.261" v="414" actId="1076"/>
          <ac:spMkLst>
            <pc:docMk/>
            <pc:sldMk cId="1684721892" sldId="330"/>
            <ac:spMk id="12" creationId="{6E90AA41-BEB1-AA4A-84EB-D73DF11E9FDA}"/>
          </ac:spMkLst>
        </pc:spChg>
        <pc:spChg chg="add mod">
          <ac:chgData name="Павел Варшавский" userId="91946b8a62b4c8f5" providerId="LiveId" clId="{9DB4C7A3-73DA-6144-BEA7-5384F3C08207}" dt="2020-04-15T16:02:57.261" v="414" actId="1076"/>
          <ac:spMkLst>
            <pc:docMk/>
            <pc:sldMk cId="1684721892" sldId="330"/>
            <ac:spMk id="13" creationId="{FC566CDB-7C7E-8E4E-8A3F-25E1654D5D76}"/>
          </ac:spMkLst>
        </pc:spChg>
        <pc:spChg chg="add mod">
          <ac:chgData name="Павел Варшавский" userId="91946b8a62b4c8f5" providerId="LiveId" clId="{9DB4C7A3-73DA-6144-BEA7-5384F3C08207}" dt="2020-04-15T16:02:57.261" v="414" actId="1076"/>
          <ac:spMkLst>
            <pc:docMk/>
            <pc:sldMk cId="1684721892" sldId="330"/>
            <ac:spMk id="14" creationId="{F30AF453-2454-B840-9A16-BC34D71CB09D}"/>
          </ac:spMkLst>
        </pc:spChg>
        <pc:spChg chg="add mod">
          <ac:chgData name="Павел Варшавский" userId="91946b8a62b4c8f5" providerId="LiveId" clId="{9DB4C7A3-73DA-6144-BEA7-5384F3C08207}" dt="2020-04-15T16:01:40.785" v="410" actId="1076"/>
          <ac:spMkLst>
            <pc:docMk/>
            <pc:sldMk cId="1684721892" sldId="330"/>
            <ac:spMk id="15" creationId="{595587C3-DBAD-6B4A-B13B-5FC83115075F}"/>
          </ac:spMkLst>
        </pc:spChg>
        <pc:spChg chg="add mod">
          <ac:chgData name="Павел Варшавский" userId="91946b8a62b4c8f5" providerId="LiveId" clId="{9DB4C7A3-73DA-6144-BEA7-5384F3C08207}" dt="2020-04-15T16:02:57.261" v="414" actId="1076"/>
          <ac:spMkLst>
            <pc:docMk/>
            <pc:sldMk cId="1684721892" sldId="330"/>
            <ac:spMk id="16" creationId="{AFDC2199-44D6-DA40-B997-1A959B4724C1}"/>
          </ac:spMkLst>
        </pc:spChg>
        <pc:spChg chg="mod">
          <ac:chgData name="Павел Варшавский" userId="91946b8a62b4c8f5" providerId="LiveId" clId="{9DB4C7A3-73DA-6144-BEA7-5384F3C08207}" dt="2020-04-15T16:00:59.396" v="403" actId="1076"/>
          <ac:spMkLst>
            <pc:docMk/>
            <pc:sldMk cId="1684721892" sldId="330"/>
            <ac:spMk id="17" creationId="{755803A7-01F0-D44D-913C-6A4D13B3A0E6}"/>
          </ac:spMkLst>
        </pc:spChg>
        <pc:spChg chg="del">
          <ac:chgData name="Павел Варшавский" userId="91946b8a62b4c8f5" providerId="LiveId" clId="{9DB4C7A3-73DA-6144-BEA7-5384F3C08207}" dt="2020-04-15T15:41:16.326" v="343" actId="478"/>
          <ac:spMkLst>
            <pc:docMk/>
            <pc:sldMk cId="1684721892" sldId="330"/>
            <ac:spMk id="19" creationId="{225A39F0-10A9-AE4F-873B-0BEC6F7F0E8B}"/>
          </ac:spMkLst>
        </pc:spChg>
        <pc:spChg chg="add mod">
          <ac:chgData name="Павел Варшавский" userId="91946b8a62b4c8f5" providerId="LiveId" clId="{9DB4C7A3-73DA-6144-BEA7-5384F3C08207}" dt="2020-04-15T16:02:57.261" v="414" actId="1076"/>
          <ac:spMkLst>
            <pc:docMk/>
            <pc:sldMk cId="1684721892" sldId="330"/>
            <ac:spMk id="22" creationId="{0EF0E220-CA14-4248-8A64-92E0BDBD905E}"/>
          </ac:spMkLst>
        </pc:spChg>
        <pc:spChg chg="add mod">
          <ac:chgData name="Павел Варшавский" userId="91946b8a62b4c8f5" providerId="LiveId" clId="{9DB4C7A3-73DA-6144-BEA7-5384F3C08207}" dt="2020-04-15T16:02:57.261" v="414" actId="1076"/>
          <ac:spMkLst>
            <pc:docMk/>
            <pc:sldMk cId="1684721892" sldId="330"/>
            <ac:spMk id="23" creationId="{8FE2CEDF-1005-8245-AD28-FF160E3D89AB}"/>
          </ac:spMkLst>
        </pc:spChg>
        <pc:spChg chg="add mod">
          <ac:chgData name="Павел Варшавский" userId="91946b8a62b4c8f5" providerId="LiveId" clId="{9DB4C7A3-73DA-6144-BEA7-5384F3C08207}" dt="2020-04-15T16:01:48.490" v="411" actId="1076"/>
          <ac:spMkLst>
            <pc:docMk/>
            <pc:sldMk cId="1684721892" sldId="330"/>
            <ac:spMk id="24" creationId="{DB98FBFA-386A-A343-B010-03900089C03F}"/>
          </ac:spMkLst>
        </pc:spChg>
        <pc:spChg chg="add mod">
          <ac:chgData name="Павел Варшавский" userId="91946b8a62b4c8f5" providerId="LiveId" clId="{9DB4C7A3-73DA-6144-BEA7-5384F3C08207}" dt="2020-04-15T16:02:57.261" v="414" actId="1076"/>
          <ac:spMkLst>
            <pc:docMk/>
            <pc:sldMk cId="1684721892" sldId="330"/>
            <ac:spMk id="25" creationId="{0E6246BA-39E3-A741-AFFD-D4D75E4BE595}"/>
          </ac:spMkLst>
        </pc:spChg>
        <pc:spChg chg="add mod">
          <ac:chgData name="Павел Варшавский" userId="91946b8a62b4c8f5" providerId="LiveId" clId="{9DB4C7A3-73DA-6144-BEA7-5384F3C08207}" dt="2020-04-15T16:02:57.261" v="414" actId="1076"/>
          <ac:spMkLst>
            <pc:docMk/>
            <pc:sldMk cId="1684721892" sldId="330"/>
            <ac:spMk id="26" creationId="{DA95E061-0A1B-E84F-9D49-5ACB2AB8B8F4}"/>
          </ac:spMkLst>
        </pc:spChg>
        <pc:spChg chg="add mod">
          <ac:chgData name="Павел Варшавский" userId="91946b8a62b4c8f5" providerId="LiveId" clId="{9DB4C7A3-73DA-6144-BEA7-5384F3C08207}" dt="2020-04-15T16:02:57.261" v="414" actId="1076"/>
          <ac:spMkLst>
            <pc:docMk/>
            <pc:sldMk cId="1684721892" sldId="330"/>
            <ac:spMk id="27" creationId="{F2CB8DF9-BB62-AE4A-9096-571300BDA0BB}"/>
          </ac:spMkLst>
        </pc:spChg>
        <pc:spChg chg="add mod">
          <ac:chgData name="Павел Варшавский" userId="91946b8a62b4c8f5" providerId="LiveId" clId="{9DB4C7A3-73DA-6144-BEA7-5384F3C08207}" dt="2020-04-15T16:01:55.056" v="412" actId="1076"/>
          <ac:spMkLst>
            <pc:docMk/>
            <pc:sldMk cId="1684721892" sldId="330"/>
            <ac:spMk id="28" creationId="{65A3B579-4ED1-2146-856B-F5F3828A4466}"/>
          </ac:spMkLst>
        </pc:spChg>
        <pc:spChg chg="add mod">
          <ac:chgData name="Павел Варшавский" userId="91946b8a62b4c8f5" providerId="LiveId" clId="{9DB4C7A3-73DA-6144-BEA7-5384F3C08207}" dt="2020-04-15T16:02:57.261" v="414" actId="1076"/>
          <ac:spMkLst>
            <pc:docMk/>
            <pc:sldMk cId="1684721892" sldId="330"/>
            <ac:spMk id="29" creationId="{191C64AA-EADF-1745-B25B-15852A9ADF4C}"/>
          </ac:spMkLst>
        </pc:spChg>
        <pc:spChg chg="add mod">
          <ac:chgData name="Павел Варшавский" userId="91946b8a62b4c8f5" providerId="LiveId" clId="{9DB4C7A3-73DA-6144-BEA7-5384F3C08207}" dt="2020-04-15T16:02:57.261" v="414" actId="1076"/>
          <ac:spMkLst>
            <pc:docMk/>
            <pc:sldMk cId="1684721892" sldId="330"/>
            <ac:spMk id="30" creationId="{9BBC13AD-875B-8141-83D5-97CEC19B4961}"/>
          </ac:spMkLst>
        </pc:spChg>
        <pc:spChg chg="add mod">
          <ac:chgData name="Павел Варшавский" userId="91946b8a62b4c8f5" providerId="LiveId" clId="{9DB4C7A3-73DA-6144-BEA7-5384F3C08207}" dt="2020-04-15T16:02:57.261" v="414" actId="1076"/>
          <ac:spMkLst>
            <pc:docMk/>
            <pc:sldMk cId="1684721892" sldId="330"/>
            <ac:spMk id="31" creationId="{E5E4E24A-EB89-2F4B-BEB7-A721D38D63C9}"/>
          </ac:spMkLst>
        </pc:spChg>
        <pc:graphicFrameChg chg="add mod">
          <ac:chgData name="Павел Варшавский" userId="91946b8a62b4c8f5" providerId="LiveId" clId="{9DB4C7A3-73DA-6144-BEA7-5384F3C08207}" dt="2020-04-15T16:02:38.815" v="413" actId="1076"/>
          <ac:graphicFrameMkLst>
            <pc:docMk/>
            <pc:sldMk cId="1684721892" sldId="330"/>
            <ac:graphicFrameMk id="8" creationId="{2DE54145-3F0C-A34D-9F50-3A8E331EA5C2}"/>
          </ac:graphicFrameMkLst>
        </pc:graphicFrameChg>
        <pc:graphicFrameChg chg="add mod">
          <ac:chgData name="Павел Варшавский" userId="91946b8a62b4c8f5" providerId="LiveId" clId="{9DB4C7A3-73DA-6144-BEA7-5384F3C08207}" dt="2020-04-15T16:02:57.261" v="414" actId="1076"/>
          <ac:graphicFrameMkLst>
            <pc:docMk/>
            <pc:sldMk cId="1684721892" sldId="330"/>
            <ac:graphicFrameMk id="10" creationId="{97455C88-27F7-F845-A8A1-621E3B8BDF3E}"/>
          </ac:graphicFrameMkLst>
        </pc:graphicFrameChg>
        <pc:graphicFrameChg chg="del">
          <ac:chgData name="Павел Варшавский" userId="91946b8a62b4c8f5" providerId="LiveId" clId="{9DB4C7A3-73DA-6144-BEA7-5384F3C08207}" dt="2020-04-15T15:41:19.347" v="344" actId="478"/>
          <ac:graphicFrameMkLst>
            <pc:docMk/>
            <pc:sldMk cId="1684721892" sldId="330"/>
            <ac:graphicFrameMk id="18" creationId="{EDE414C8-3F44-A642-A0DA-25B0AB2DB3C3}"/>
          </ac:graphicFrameMkLst>
        </pc:graphicFrameChg>
        <pc:graphicFrameChg chg="del">
          <ac:chgData name="Павел Варшавский" userId="91946b8a62b4c8f5" providerId="LiveId" clId="{9DB4C7A3-73DA-6144-BEA7-5384F3C08207}" dt="2020-04-15T15:41:11.439" v="341" actId="478"/>
          <ac:graphicFrameMkLst>
            <pc:docMk/>
            <pc:sldMk cId="1684721892" sldId="330"/>
            <ac:graphicFrameMk id="20" creationId="{7C530CB6-2993-9F41-BB54-B534EC21D532}"/>
          </ac:graphicFrameMkLst>
        </pc:graphicFrameChg>
        <pc:graphicFrameChg chg="del">
          <ac:chgData name="Павел Варшавский" userId="91946b8a62b4c8f5" providerId="LiveId" clId="{9DB4C7A3-73DA-6144-BEA7-5384F3C08207}" dt="2020-04-15T15:41:12.960" v="342" actId="478"/>
          <ac:graphicFrameMkLst>
            <pc:docMk/>
            <pc:sldMk cId="1684721892" sldId="330"/>
            <ac:graphicFrameMk id="21" creationId="{67812742-F736-1A42-BBA1-50557235592C}"/>
          </ac:graphicFrameMkLst>
        </pc:graphicFrameChg>
      </pc:sldChg>
      <pc:sldChg chg="addSp delSp modSp delAnim modAnim">
        <pc:chgData name="Павел Варшавский" userId="91946b8a62b4c8f5" providerId="LiveId" clId="{9DB4C7A3-73DA-6144-BEA7-5384F3C08207}" dt="2020-04-15T16:38:19.793" v="489" actId="20577"/>
        <pc:sldMkLst>
          <pc:docMk/>
          <pc:sldMk cId="1670433633" sldId="331"/>
        </pc:sldMkLst>
        <pc:spChg chg="mod">
          <ac:chgData name="Павел Варшавский" userId="91946b8a62b4c8f5" providerId="LiveId" clId="{9DB4C7A3-73DA-6144-BEA7-5384F3C08207}" dt="2020-04-15T16:28:33.031" v="416"/>
          <ac:spMkLst>
            <pc:docMk/>
            <pc:sldMk cId="1670433633" sldId="331"/>
            <ac:spMk id="2" creationId="{810D01BD-84EB-D947-8EF3-7A1D208C134E}"/>
          </ac:spMkLst>
        </pc:spChg>
        <pc:spChg chg="add mod">
          <ac:chgData name="Павел Варшавский" userId="91946b8a62b4c8f5" providerId="LiveId" clId="{9DB4C7A3-73DA-6144-BEA7-5384F3C08207}" dt="2020-04-15T16:38:19.793" v="489" actId="20577"/>
          <ac:spMkLst>
            <pc:docMk/>
            <pc:sldMk cId="1670433633" sldId="331"/>
            <ac:spMk id="3" creationId="{9BA6AEFA-3670-F140-B432-3E63084DE314}"/>
          </ac:spMkLst>
        </pc:spChg>
        <pc:spChg chg="mod">
          <ac:chgData name="Павел Варшавский" userId="91946b8a62b4c8f5" providerId="LiveId" clId="{9DB4C7A3-73DA-6144-BEA7-5384F3C08207}" dt="2020-04-15T16:31:42.484" v="445" actId="20577"/>
          <ac:spMkLst>
            <pc:docMk/>
            <pc:sldMk cId="1670433633" sldId="331"/>
            <ac:spMk id="10" creationId="{1FDE7C9B-0C2D-354D-87F6-149317645E1C}"/>
          </ac:spMkLst>
        </pc:spChg>
        <pc:spChg chg="del">
          <ac:chgData name="Павел Варшавский" userId="91946b8a62b4c8f5" providerId="LiveId" clId="{9DB4C7A3-73DA-6144-BEA7-5384F3C08207}" dt="2020-04-15T16:28:44.029" v="417" actId="478"/>
          <ac:spMkLst>
            <pc:docMk/>
            <pc:sldMk cId="1670433633" sldId="331"/>
            <ac:spMk id="11" creationId="{1D7E6318-3325-E943-BB0F-341DF1F32C50}"/>
          </ac:spMkLst>
        </pc:spChg>
        <pc:grpChg chg="del">
          <ac:chgData name="Павел Варшавский" userId="91946b8a62b4c8f5" providerId="LiveId" clId="{9DB4C7A3-73DA-6144-BEA7-5384F3C08207}" dt="2020-04-15T16:28:44.029" v="417" actId="478"/>
          <ac:grpSpMkLst>
            <pc:docMk/>
            <pc:sldMk cId="1670433633" sldId="331"/>
            <ac:grpSpMk id="12" creationId="{FD47CB1B-FA46-C842-8800-F9240C84FC98}"/>
          </ac:grpSpMkLst>
        </pc:grpChg>
        <pc:graphicFrameChg chg="add mod">
          <ac:chgData name="Павел Варшавский" userId="91946b8a62b4c8f5" providerId="LiveId" clId="{9DB4C7A3-73DA-6144-BEA7-5384F3C08207}" dt="2020-04-15T16:31:49.186" v="446" actId="1076"/>
          <ac:graphicFrameMkLst>
            <pc:docMk/>
            <pc:sldMk cId="1670433633" sldId="331"/>
            <ac:graphicFrameMk id="17" creationId="{17ECDB7F-F9E0-D148-B23E-EACD9898E15E}"/>
          </ac:graphicFrameMkLst>
        </pc:graphicFrameChg>
        <pc:graphicFrameChg chg="add mod">
          <ac:chgData name="Павел Варшавский" userId="91946b8a62b4c8f5" providerId="LiveId" clId="{9DB4C7A3-73DA-6144-BEA7-5384F3C08207}" dt="2020-04-15T16:32:11.264" v="449" actId="14100"/>
          <ac:graphicFrameMkLst>
            <pc:docMk/>
            <pc:sldMk cId="1670433633" sldId="331"/>
            <ac:graphicFrameMk id="18" creationId="{477238C8-4A50-6E4E-8248-A8621CF92F9E}"/>
          </ac:graphicFrameMkLst>
        </pc:graphicFrameChg>
        <pc:graphicFrameChg chg="add mod">
          <ac:chgData name="Павел Варшавский" userId="91946b8a62b4c8f5" providerId="LiveId" clId="{9DB4C7A3-73DA-6144-BEA7-5384F3C08207}" dt="2020-04-15T16:32:49.832" v="454" actId="1076"/>
          <ac:graphicFrameMkLst>
            <pc:docMk/>
            <pc:sldMk cId="1670433633" sldId="331"/>
            <ac:graphicFrameMk id="19" creationId="{351C165F-F97E-8643-AC35-3A8E1470D9A2}"/>
          </ac:graphicFrameMkLst>
        </pc:graphicFrameChg>
      </pc:sldChg>
      <pc:sldChg chg="addSp delSp modSp delAnim modAnim">
        <pc:chgData name="Павел Варшавский" userId="91946b8a62b4c8f5" providerId="LiveId" clId="{9DB4C7A3-73DA-6144-BEA7-5384F3C08207}" dt="2020-04-15T16:40:42.490" v="526" actId="1076"/>
        <pc:sldMkLst>
          <pc:docMk/>
          <pc:sldMk cId="3874789437" sldId="332"/>
        </pc:sldMkLst>
        <pc:spChg chg="mod">
          <ac:chgData name="Павел Варшавский" userId="91946b8a62b4c8f5" providerId="LiveId" clId="{9DB4C7A3-73DA-6144-BEA7-5384F3C08207}" dt="2020-04-15T16:39:24.180" v="524" actId="20577"/>
          <ac:spMkLst>
            <pc:docMk/>
            <pc:sldMk cId="3874789437" sldId="332"/>
            <ac:spMk id="2" creationId="{810D01BD-84EB-D947-8EF3-7A1D208C134E}"/>
          </ac:spMkLst>
        </pc:spChg>
        <pc:spChg chg="add mod">
          <ac:chgData name="Павел Варшавский" userId="91946b8a62b4c8f5" providerId="LiveId" clId="{9DB4C7A3-73DA-6144-BEA7-5384F3C08207}" dt="2020-04-15T16:38:31.266" v="491" actId="20577"/>
          <ac:spMkLst>
            <pc:docMk/>
            <pc:sldMk cId="3874789437" sldId="332"/>
            <ac:spMk id="12" creationId="{AF625B58-DD6D-F346-8517-E2C3B8774EEA}"/>
          </ac:spMkLst>
        </pc:spChg>
        <pc:spChg chg="add mod">
          <ac:chgData name="Павел Варшавский" userId="91946b8a62b4c8f5" providerId="LiveId" clId="{9DB4C7A3-73DA-6144-BEA7-5384F3C08207}" dt="2020-04-15T16:36:31.166" v="468" actId="20577"/>
          <ac:spMkLst>
            <pc:docMk/>
            <pc:sldMk cId="3874789437" sldId="332"/>
            <ac:spMk id="14" creationId="{EF7A90C4-11DA-474E-8AEF-8273476BD416}"/>
          </ac:spMkLst>
        </pc:spChg>
        <pc:spChg chg="del">
          <ac:chgData name="Павел Варшавский" userId="91946b8a62b4c8f5" providerId="LiveId" clId="{9DB4C7A3-73DA-6144-BEA7-5384F3C08207}" dt="2020-04-15T16:35:01.610" v="457" actId="478"/>
          <ac:spMkLst>
            <pc:docMk/>
            <pc:sldMk cId="3874789437" sldId="332"/>
            <ac:spMk id="15" creationId="{3C0C997C-8651-3647-AD82-407BA7BC91CE}"/>
          </ac:spMkLst>
        </pc:spChg>
        <pc:spChg chg="add mod">
          <ac:chgData name="Павел Варшавский" userId="91946b8a62b4c8f5" providerId="LiveId" clId="{9DB4C7A3-73DA-6144-BEA7-5384F3C08207}" dt="2020-04-15T16:37:10.959" v="474" actId="207"/>
          <ac:spMkLst>
            <pc:docMk/>
            <pc:sldMk cId="3874789437" sldId="332"/>
            <ac:spMk id="17" creationId="{5F8DAB60-83D6-3D47-9357-50A6C9920399}"/>
          </ac:spMkLst>
        </pc:spChg>
        <pc:spChg chg="add mod">
          <ac:chgData name="Павел Варшавский" userId="91946b8a62b4c8f5" providerId="LiveId" clId="{9DB4C7A3-73DA-6144-BEA7-5384F3C08207}" dt="2020-04-15T16:36:35.622" v="470" actId="20577"/>
          <ac:spMkLst>
            <pc:docMk/>
            <pc:sldMk cId="3874789437" sldId="332"/>
            <ac:spMk id="18" creationId="{C6197525-E33F-C24A-9100-345915EE0309}"/>
          </ac:spMkLst>
        </pc:spChg>
        <pc:spChg chg="add mod">
          <ac:chgData name="Павел Варшавский" userId="91946b8a62b4c8f5" providerId="LiveId" clId="{9DB4C7A3-73DA-6144-BEA7-5384F3C08207}" dt="2020-04-15T16:38:54.415" v="496" actId="1035"/>
          <ac:spMkLst>
            <pc:docMk/>
            <pc:sldMk cId="3874789437" sldId="332"/>
            <ac:spMk id="20" creationId="{5D8EA9E4-9917-984D-BBFE-C12C1BD14F33}"/>
          </ac:spMkLst>
        </pc:spChg>
        <pc:spChg chg="add mod">
          <ac:chgData name="Павел Варшавский" userId="91946b8a62b4c8f5" providerId="LiveId" clId="{9DB4C7A3-73DA-6144-BEA7-5384F3C08207}" dt="2020-04-15T16:39:00.120" v="503" actId="1035"/>
          <ac:spMkLst>
            <pc:docMk/>
            <pc:sldMk cId="3874789437" sldId="332"/>
            <ac:spMk id="21" creationId="{C9C37B15-A175-3B4B-93E1-6EC036281EF4}"/>
          </ac:spMkLst>
        </pc:spChg>
        <pc:spChg chg="add mod">
          <ac:chgData name="Павел Варшавский" userId="91946b8a62b4c8f5" providerId="LiveId" clId="{9DB4C7A3-73DA-6144-BEA7-5384F3C08207}" dt="2020-04-15T16:39:10.113" v="518" actId="1035"/>
          <ac:spMkLst>
            <pc:docMk/>
            <pc:sldMk cId="3874789437" sldId="332"/>
            <ac:spMk id="22" creationId="{3522F70F-5E08-2D4E-8098-27E0574FA062}"/>
          </ac:spMkLst>
        </pc:spChg>
        <pc:graphicFrameChg chg="add mod">
          <ac:chgData name="Павел Варшавский" userId="91946b8a62b4c8f5" providerId="LiveId" clId="{9DB4C7A3-73DA-6144-BEA7-5384F3C08207}" dt="2020-04-15T16:37:21.284" v="475" actId="1076"/>
          <ac:graphicFrameMkLst>
            <pc:docMk/>
            <pc:sldMk cId="3874789437" sldId="332"/>
            <ac:graphicFrameMk id="13" creationId="{BAA64AB0-8E72-BE4C-8369-A07A57AF1B55}"/>
          </ac:graphicFrameMkLst>
        </pc:graphicFrameChg>
        <pc:graphicFrameChg chg="add mod">
          <ac:chgData name="Павел Варшавский" userId="91946b8a62b4c8f5" providerId="LiveId" clId="{9DB4C7A3-73DA-6144-BEA7-5384F3C08207}" dt="2020-04-15T16:40:42.490" v="526" actId="1076"/>
          <ac:graphicFrameMkLst>
            <pc:docMk/>
            <pc:sldMk cId="3874789437" sldId="332"/>
            <ac:graphicFrameMk id="16" creationId="{9B1AD9F9-EF19-1A4A-86EC-BEF0F1F9FB6A}"/>
          </ac:graphicFrameMkLst>
        </pc:graphicFrameChg>
        <pc:graphicFrameChg chg="del">
          <ac:chgData name="Павел Варшавский" userId="91946b8a62b4c8f5" providerId="LiveId" clId="{9DB4C7A3-73DA-6144-BEA7-5384F3C08207}" dt="2020-04-15T16:35:01.610" v="457" actId="478"/>
          <ac:graphicFrameMkLst>
            <pc:docMk/>
            <pc:sldMk cId="3874789437" sldId="332"/>
            <ac:graphicFrameMk id="19" creationId="{49375ABF-96A8-054E-B283-61DCB4350780}"/>
          </ac:graphicFrameMkLst>
        </pc:graphicFrameChg>
        <pc:graphicFrameChg chg="del">
          <ac:chgData name="Павел Варшавский" userId="91946b8a62b4c8f5" providerId="LiveId" clId="{9DB4C7A3-73DA-6144-BEA7-5384F3C08207}" dt="2020-04-15T16:35:01.610" v="457" actId="478"/>
          <ac:graphicFrameMkLst>
            <pc:docMk/>
            <pc:sldMk cId="3874789437" sldId="332"/>
            <ac:graphicFrameMk id="30" creationId="{D3AAC07A-BBC8-3143-8FE8-C262BAFE78ED}"/>
          </ac:graphicFrameMkLst>
        </pc:graphicFrameChg>
        <pc:graphicFrameChg chg="del">
          <ac:chgData name="Павел Варшавский" userId="91946b8a62b4c8f5" providerId="LiveId" clId="{9DB4C7A3-73DA-6144-BEA7-5384F3C08207}" dt="2020-04-15T16:35:01.610" v="457" actId="478"/>
          <ac:graphicFrameMkLst>
            <pc:docMk/>
            <pc:sldMk cId="3874789437" sldId="332"/>
            <ac:graphicFrameMk id="31" creationId="{F2B2D2F2-B38D-5244-AEAD-5C5FF3BA17D7}"/>
          </ac:graphicFrameMkLst>
        </pc:graphicFrameChg>
        <pc:graphicFrameChg chg="del">
          <ac:chgData name="Павел Варшавский" userId="91946b8a62b4c8f5" providerId="LiveId" clId="{9DB4C7A3-73DA-6144-BEA7-5384F3C08207}" dt="2020-04-15T16:35:01.610" v="457" actId="478"/>
          <ac:graphicFrameMkLst>
            <pc:docMk/>
            <pc:sldMk cId="3874789437" sldId="332"/>
            <ac:graphicFrameMk id="32" creationId="{F328EA33-F140-844A-90D8-002852A6AE77}"/>
          </ac:graphicFrameMkLst>
        </pc:graphicFrameChg>
        <pc:graphicFrameChg chg="del">
          <ac:chgData name="Павел Варшавский" userId="91946b8a62b4c8f5" providerId="LiveId" clId="{9DB4C7A3-73DA-6144-BEA7-5384F3C08207}" dt="2020-04-15T16:35:01.610" v="457" actId="478"/>
          <ac:graphicFrameMkLst>
            <pc:docMk/>
            <pc:sldMk cId="3874789437" sldId="332"/>
            <ac:graphicFrameMk id="33" creationId="{19257827-63AA-804D-A4E0-1187260F39B9}"/>
          </ac:graphicFrameMkLst>
        </pc:graphicFrameChg>
        <pc:graphicFrameChg chg="del">
          <ac:chgData name="Павел Варшавский" userId="91946b8a62b4c8f5" providerId="LiveId" clId="{9DB4C7A3-73DA-6144-BEA7-5384F3C08207}" dt="2020-04-15T16:35:01.610" v="457" actId="478"/>
          <ac:graphicFrameMkLst>
            <pc:docMk/>
            <pc:sldMk cId="3874789437" sldId="332"/>
            <ac:graphicFrameMk id="34" creationId="{3F8B1177-050C-9641-8C16-962827ED43B8}"/>
          </ac:graphicFrameMkLst>
        </pc:graphicFrameChg>
        <pc:graphicFrameChg chg="del">
          <ac:chgData name="Павел Варшавский" userId="91946b8a62b4c8f5" providerId="LiveId" clId="{9DB4C7A3-73DA-6144-BEA7-5384F3C08207}" dt="2020-04-15T16:35:01.610" v="457" actId="478"/>
          <ac:graphicFrameMkLst>
            <pc:docMk/>
            <pc:sldMk cId="3874789437" sldId="332"/>
            <ac:graphicFrameMk id="35" creationId="{55131420-FEAA-CD4B-A77D-E0D96BF9338E}"/>
          </ac:graphicFrameMkLst>
        </pc:graphicFrameChg>
        <pc:graphicFrameChg chg="del">
          <ac:chgData name="Павел Варшавский" userId="91946b8a62b4c8f5" providerId="LiveId" clId="{9DB4C7A3-73DA-6144-BEA7-5384F3C08207}" dt="2020-04-15T16:35:01.610" v="457" actId="478"/>
          <ac:graphicFrameMkLst>
            <pc:docMk/>
            <pc:sldMk cId="3874789437" sldId="332"/>
            <ac:graphicFrameMk id="36" creationId="{7A568B29-D5ED-3040-AEDA-4442CE2F3854}"/>
          </ac:graphicFrameMkLst>
        </pc:graphicFrameChg>
      </pc:sldChg>
      <pc:sldChg chg="addSp delSp modSp delAnim modAnim">
        <pc:chgData name="Павел Варшавский" userId="91946b8a62b4c8f5" providerId="LiveId" clId="{9DB4C7A3-73DA-6144-BEA7-5384F3C08207}" dt="2020-04-15T16:55:52.221" v="718" actId="1076"/>
        <pc:sldMkLst>
          <pc:docMk/>
          <pc:sldMk cId="2453022027" sldId="333"/>
        </pc:sldMkLst>
        <pc:spChg chg="mod">
          <ac:chgData name="Павел Варшавский" userId="91946b8a62b4c8f5" providerId="LiveId" clId="{9DB4C7A3-73DA-6144-BEA7-5384F3C08207}" dt="2020-04-15T16:51:47.253" v="595" actId="20577"/>
          <ac:spMkLst>
            <pc:docMk/>
            <pc:sldMk cId="2453022027" sldId="333"/>
            <ac:spMk id="2" creationId="{810D01BD-84EB-D947-8EF3-7A1D208C134E}"/>
          </ac:spMkLst>
        </pc:spChg>
        <pc:spChg chg="add mod">
          <ac:chgData name="Павел Варшавский" userId="91946b8a62b4c8f5" providerId="LiveId" clId="{9DB4C7A3-73DA-6144-BEA7-5384F3C08207}" dt="2020-04-15T16:53:46.225" v="682" actId="1076"/>
          <ac:spMkLst>
            <pc:docMk/>
            <pc:sldMk cId="2453022027" sldId="333"/>
            <ac:spMk id="6" creationId="{0D09E333-0F84-2B43-92AD-839B6750627C}"/>
          </ac:spMkLst>
        </pc:spChg>
        <pc:spChg chg="add mod">
          <ac:chgData name="Павел Варшавский" userId="91946b8a62b4c8f5" providerId="LiveId" clId="{9DB4C7A3-73DA-6144-BEA7-5384F3C08207}" dt="2020-04-15T16:55:01.915" v="698" actId="1076"/>
          <ac:spMkLst>
            <pc:docMk/>
            <pc:sldMk cId="2453022027" sldId="333"/>
            <ac:spMk id="7" creationId="{A24D2CAA-5B7D-1A42-87C6-8F1338A53B6D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10" creationId="{668AE676-6ABB-1E45-B80D-235D0D43BF65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11" creationId="{781C33FE-80C4-C449-8E95-6CE44C0EFB7F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12" creationId="{0CA4FC42-F391-E74E-8A0B-152D14BA167B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13" creationId="{20F94D34-D58B-FC4D-B1F4-48C926FE5A18}"/>
          </ac:spMkLst>
        </pc:spChg>
        <pc:spChg chg="del">
          <ac:chgData name="Павел Варшавский" userId="91946b8a62b4c8f5" providerId="LiveId" clId="{9DB4C7A3-73DA-6144-BEA7-5384F3C08207}" dt="2020-04-15T16:51:28.727" v="585" actId="478"/>
          <ac:spMkLst>
            <pc:docMk/>
            <pc:sldMk cId="2453022027" sldId="333"/>
            <ac:spMk id="14" creationId="{0835FD10-048A-0948-99C2-E7C19643170E}"/>
          </ac:spMkLst>
        </pc:spChg>
        <pc:spChg chg="del">
          <ac:chgData name="Павел Варшавский" userId="91946b8a62b4c8f5" providerId="LiveId" clId="{9DB4C7A3-73DA-6144-BEA7-5384F3C08207}" dt="2020-04-15T16:51:35.858" v="588" actId="478"/>
          <ac:spMkLst>
            <pc:docMk/>
            <pc:sldMk cId="2453022027" sldId="333"/>
            <ac:spMk id="15" creationId="{9F2B7DAB-6FDB-1540-AE1F-FEBCC4CA88C0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17" creationId="{0461A2EE-169B-C246-8AB4-E177D6B8B181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18" creationId="{BC0193CE-99C8-FE49-8055-2A4B0ED296E1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19" creationId="{7B002E94-ABDD-284A-88BD-FB266DC5420D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20" creationId="{8FA7552D-FF57-BC42-BCBF-CA233D218F0E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21" creationId="{A759B5D6-D441-3243-AB02-DC1EA3F36333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22" creationId="{B9A705A9-9148-784E-AF0F-54E66FAADD83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23" creationId="{72794141-6095-1443-BB2A-6954871BACF3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24" creationId="{742005CB-A356-AB42-BCED-074D2D74CA0F}"/>
          </ac:spMkLst>
        </pc:spChg>
        <pc:spChg chg="add mod">
          <ac:chgData name="Павел Варшавский" userId="91946b8a62b4c8f5" providerId="LiveId" clId="{9DB4C7A3-73DA-6144-BEA7-5384F3C08207}" dt="2020-04-15T16:55:52.221" v="718" actId="1076"/>
          <ac:spMkLst>
            <pc:docMk/>
            <pc:sldMk cId="2453022027" sldId="333"/>
            <ac:spMk id="29" creationId="{07BFDC9C-6240-3C48-A2B8-A46B52E0086B}"/>
          </ac:spMkLst>
        </pc:spChg>
        <pc:spChg chg="add mod">
          <ac:chgData name="Павел Варшавский" userId="91946b8a62b4c8f5" providerId="LiveId" clId="{9DB4C7A3-73DA-6144-BEA7-5384F3C08207}" dt="2020-04-15T16:53:04.597" v="655" actId="1038"/>
          <ac:spMkLst>
            <pc:docMk/>
            <pc:sldMk cId="2453022027" sldId="333"/>
            <ac:spMk id="30" creationId="{0A20E0CF-AAF3-AD4B-BE58-00C09D530007}"/>
          </ac:spMkLst>
        </pc:spChg>
        <pc:spChg chg="add mod">
          <ac:chgData name="Павел Варшавский" userId="91946b8a62b4c8f5" providerId="LiveId" clId="{9DB4C7A3-73DA-6144-BEA7-5384F3C08207}" dt="2020-04-15T16:53:04.597" v="655" actId="1038"/>
          <ac:spMkLst>
            <pc:docMk/>
            <pc:sldMk cId="2453022027" sldId="333"/>
            <ac:spMk id="31" creationId="{446AF6D5-FD2F-4341-B0C5-F164D6EF5404}"/>
          </ac:spMkLst>
        </pc:spChg>
        <pc:spChg chg="add mod">
          <ac:chgData name="Павел Варшавский" userId="91946b8a62b4c8f5" providerId="LiveId" clId="{9DB4C7A3-73DA-6144-BEA7-5384F3C08207}" dt="2020-04-15T16:53:04.597" v="655" actId="1038"/>
          <ac:spMkLst>
            <pc:docMk/>
            <pc:sldMk cId="2453022027" sldId="333"/>
            <ac:spMk id="32" creationId="{42FD4A7E-339C-7F44-8A84-046481874F31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33" creationId="{A64E70EA-BE2A-764C-9A27-73CE20C9B567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34" creationId="{09680A42-7914-DE47-AD8E-A47192FA9326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35" creationId="{8E63F140-ED76-DF48-8CFB-471D4B570235}"/>
          </ac:spMkLst>
        </pc:spChg>
        <pc:spChg chg="add mod">
          <ac:chgData name="Павел Варшавский" userId="91946b8a62b4c8f5" providerId="LiveId" clId="{9DB4C7A3-73DA-6144-BEA7-5384F3C08207}" dt="2020-04-15T16:53:04.597" v="655" actId="1038"/>
          <ac:spMkLst>
            <pc:docMk/>
            <pc:sldMk cId="2453022027" sldId="333"/>
            <ac:spMk id="36" creationId="{EDCB4602-196E-004A-B7F2-163C44350546}"/>
          </ac:spMkLst>
        </pc:spChg>
        <pc:spChg chg="add mod">
          <ac:chgData name="Павел Варшавский" userId="91946b8a62b4c8f5" providerId="LiveId" clId="{9DB4C7A3-73DA-6144-BEA7-5384F3C08207}" dt="2020-04-15T16:55:15.415" v="712" actId="1037"/>
          <ac:spMkLst>
            <pc:docMk/>
            <pc:sldMk cId="2453022027" sldId="333"/>
            <ac:spMk id="37" creationId="{EA0CB315-E1CF-0A45-A432-D569BCFDBF05}"/>
          </ac:spMkLst>
        </pc:spChg>
        <pc:spChg chg="add mod">
          <ac:chgData name="Павел Варшавский" userId="91946b8a62b4c8f5" providerId="LiveId" clId="{9DB4C7A3-73DA-6144-BEA7-5384F3C08207}" dt="2020-04-15T16:53:04.597" v="655" actId="1038"/>
          <ac:spMkLst>
            <pc:docMk/>
            <pc:sldMk cId="2453022027" sldId="333"/>
            <ac:spMk id="38" creationId="{695C0FBD-7443-2643-93BD-1C87A8C8105B}"/>
          </ac:spMkLst>
        </pc:spChg>
        <pc:spChg chg="add mod">
          <ac:chgData name="Павел Варшавский" userId="91946b8a62b4c8f5" providerId="LiveId" clId="{9DB4C7A3-73DA-6144-BEA7-5384F3C08207}" dt="2020-04-15T16:53:04.597" v="655" actId="1038"/>
          <ac:spMkLst>
            <pc:docMk/>
            <pc:sldMk cId="2453022027" sldId="333"/>
            <ac:spMk id="39" creationId="{8F0B9A90-B9EB-1345-9028-A9FBD67DDA68}"/>
          </ac:spMkLst>
        </pc:spChg>
        <pc:spChg chg="add mod">
          <ac:chgData name="Павел Варшавский" userId="91946b8a62b4c8f5" providerId="LiveId" clId="{9DB4C7A3-73DA-6144-BEA7-5384F3C08207}" dt="2020-04-15T16:53:04.597" v="655" actId="1038"/>
          <ac:spMkLst>
            <pc:docMk/>
            <pc:sldMk cId="2453022027" sldId="333"/>
            <ac:spMk id="40" creationId="{6FAE3D76-B55C-FD4E-9819-D1D8B15C0C26}"/>
          </ac:spMkLst>
        </pc:spChg>
        <pc:spChg chg="add mod">
          <ac:chgData name="Павел Варшавский" userId="91946b8a62b4c8f5" providerId="LiveId" clId="{9DB4C7A3-73DA-6144-BEA7-5384F3C08207}" dt="2020-04-15T16:53:04.597" v="655" actId="1038"/>
          <ac:spMkLst>
            <pc:docMk/>
            <pc:sldMk cId="2453022027" sldId="333"/>
            <ac:spMk id="41" creationId="{201B708C-EBB8-B14B-8065-0CC2977B8D4C}"/>
          </ac:spMkLst>
        </pc:spChg>
        <pc:spChg chg="add mod">
          <ac:chgData name="Павел Варшавский" userId="91946b8a62b4c8f5" providerId="LiveId" clId="{9DB4C7A3-73DA-6144-BEA7-5384F3C08207}" dt="2020-04-15T16:53:04.597" v="655" actId="1038"/>
          <ac:spMkLst>
            <pc:docMk/>
            <pc:sldMk cId="2453022027" sldId="333"/>
            <ac:spMk id="42" creationId="{ABFEF6D8-A7CE-BE41-8200-9E57BE3B44F6}"/>
          </ac:spMkLst>
        </pc:spChg>
        <pc:spChg chg="add mod">
          <ac:chgData name="Павел Варшавский" userId="91946b8a62b4c8f5" providerId="LiveId" clId="{9DB4C7A3-73DA-6144-BEA7-5384F3C08207}" dt="2020-04-15T16:53:04.597" v="655" actId="1038"/>
          <ac:spMkLst>
            <pc:docMk/>
            <pc:sldMk cId="2453022027" sldId="333"/>
            <ac:spMk id="43" creationId="{4041E235-E705-1B45-987E-5F18F7546474}"/>
          </ac:spMkLst>
        </pc:spChg>
        <pc:spChg chg="add mod">
          <ac:chgData name="Павел Варшавский" userId="91946b8a62b4c8f5" providerId="LiveId" clId="{9DB4C7A3-73DA-6144-BEA7-5384F3C08207}" dt="2020-04-15T16:53:04.597" v="655" actId="1038"/>
          <ac:spMkLst>
            <pc:docMk/>
            <pc:sldMk cId="2453022027" sldId="333"/>
            <ac:spMk id="44" creationId="{C098E0E8-E7B2-874E-B7B0-055B92BB2EC1}"/>
          </ac:spMkLst>
        </pc:spChg>
        <pc:graphicFrameChg chg="add mod">
          <ac:chgData name="Павел Варшавский" userId="91946b8a62b4c8f5" providerId="LiveId" clId="{9DB4C7A3-73DA-6144-BEA7-5384F3C08207}" dt="2020-04-15T16:53:04.597" v="655" actId="1038"/>
          <ac:graphicFrameMkLst>
            <pc:docMk/>
            <pc:sldMk cId="2453022027" sldId="333"/>
            <ac:graphicFrameMk id="8" creationId="{36B20D7C-2F0B-EF47-A860-2BC0F19D55CD}"/>
          </ac:graphicFrameMkLst>
        </pc:graphicFrameChg>
        <pc:graphicFrameChg chg="add mod">
          <ac:chgData name="Павел Варшавский" userId="91946b8a62b4c8f5" providerId="LiveId" clId="{9DB4C7A3-73DA-6144-BEA7-5384F3C08207}" dt="2020-04-15T16:55:15.415" v="712" actId="1037"/>
          <ac:graphicFrameMkLst>
            <pc:docMk/>
            <pc:sldMk cId="2453022027" sldId="333"/>
            <ac:graphicFrameMk id="9" creationId="{D51D6BD1-8866-F44C-AB37-C91E227FC96D}"/>
          </ac:graphicFrameMkLst>
        </pc:graphicFrameChg>
        <pc:graphicFrameChg chg="del mod">
          <ac:chgData name="Павел Варшавский" userId="91946b8a62b4c8f5" providerId="LiveId" clId="{9DB4C7A3-73DA-6144-BEA7-5384F3C08207}" dt="2020-04-15T16:51:33.224" v="587" actId="478"/>
          <ac:graphicFrameMkLst>
            <pc:docMk/>
            <pc:sldMk cId="2453022027" sldId="333"/>
            <ac:graphicFrameMk id="16" creationId="{5852951C-27E6-1942-AFA2-8665A55FF6E8}"/>
          </ac:graphicFrameMkLst>
        </pc:graphicFrameChg>
        <pc:graphicFrameChg chg="add mod">
          <ac:chgData name="Павел Варшавский" userId="91946b8a62b4c8f5" providerId="LiveId" clId="{9DB4C7A3-73DA-6144-BEA7-5384F3C08207}" dt="2020-04-15T16:53:04.597" v="655" actId="1038"/>
          <ac:graphicFrameMkLst>
            <pc:docMk/>
            <pc:sldMk cId="2453022027" sldId="333"/>
            <ac:graphicFrameMk id="25" creationId="{782BAB53-C3A9-9C46-B93F-31922613D58E}"/>
          </ac:graphicFrameMkLst>
        </pc:graphicFrameChg>
        <pc:graphicFrameChg chg="add mod">
          <ac:chgData name="Павел Варшавский" userId="91946b8a62b4c8f5" providerId="LiveId" clId="{9DB4C7A3-73DA-6144-BEA7-5384F3C08207}" dt="2020-04-15T16:53:04.597" v="655" actId="1038"/>
          <ac:graphicFrameMkLst>
            <pc:docMk/>
            <pc:sldMk cId="2453022027" sldId="333"/>
            <ac:graphicFrameMk id="26" creationId="{2B8B53D5-0AF0-B44D-B18F-9929FA42358D}"/>
          </ac:graphicFrameMkLst>
        </pc:graphicFrameChg>
        <pc:graphicFrameChg chg="add mod">
          <ac:chgData name="Павел Варшавский" userId="91946b8a62b4c8f5" providerId="LiveId" clId="{9DB4C7A3-73DA-6144-BEA7-5384F3C08207}" dt="2020-04-15T16:53:04.597" v="655" actId="1038"/>
          <ac:graphicFrameMkLst>
            <pc:docMk/>
            <pc:sldMk cId="2453022027" sldId="333"/>
            <ac:graphicFrameMk id="27" creationId="{F37DEEFC-77B1-2E45-A723-24903FFA8C69}"/>
          </ac:graphicFrameMkLst>
        </pc:graphicFrameChg>
        <pc:graphicFrameChg chg="add mod">
          <ac:chgData name="Павел Варшавский" userId="91946b8a62b4c8f5" providerId="LiveId" clId="{9DB4C7A3-73DA-6144-BEA7-5384F3C08207}" dt="2020-04-15T16:55:15.415" v="712" actId="1037"/>
          <ac:graphicFrameMkLst>
            <pc:docMk/>
            <pc:sldMk cId="2453022027" sldId="333"/>
            <ac:graphicFrameMk id="28" creationId="{C96A040A-7F86-1F47-9D8F-8DE0BCAC0DF8}"/>
          </ac:graphicFrameMkLst>
        </pc:graphicFrameChg>
      </pc:sldChg>
      <pc:sldChg chg="delSp modSp modAnim">
        <pc:chgData name="Павел Варшавский" userId="91946b8a62b4c8f5" providerId="LiveId" clId="{9DB4C7A3-73DA-6144-BEA7-5384F3C08207}" dt="2020-04-15T17:06:35.693" v="759" actId="1035"/>
        <pc:sldMkLst>
          <pc:docMk/>
          <pc:sldMk cId="3202004352" sldId="334"/>
        </pc:sldMkLst>
        <pc:spChg chg="mod">
          <ac:chgData name="Павел Варшавский" userId="91946b8a62b4c8f5" providerId="LiveId" clId="{9DB4C7A3-73DA-6144-BEA7-5384F3C08207}" dt="2020-04-15T17:03:17.505" v="735"/>
          <ac:spMkLst>
            <pc:docMk/>
            <pc:sldMk cId="3202004352" sldId="334"/>
            <ac:spMk id="2" creationId="{810D01BD-84EB-D947-8EF3-7A1D208C134E}"/>
          </ac:spMkLst>
        </pc:spChg>
        <pc:spChg chg="del">
          <ac:chgData name="Павел Варшавский" userId="91946b8a62b4c8f5" providerId="LiveId" clId="{9DB4C7A3-73DA-6144-BEA7-5384F3C08207}" dt="2020-04-15T17:03:25.520" v="737" actId="478"/>
          <ac:spMkLst>
            <pc:docMk/>
            <pc:sldMk cId="3202004352" sldId="334"/>
            <ac:spMk id="14" creationId="{0835FD10-048A-0948-99C2-E7C19643170E}"/>
          </ac:spMkLst>
        </pc:spChg>
        <pc:spChg chg="mod">
          <ac:chgData name="Павел Варшавский" userId="91946b8a62b4c8f5" providerId="LiveId" clId="{9DB4C7A3-73DA-6144-BEA7-5384F3C08207}" dt="2020-04-15T17:06:35.693" v="759" actId="1035"/>
          <ac:spMkLst>
            <pc:docMk/>
            <pc:sldMk cId="3202004352" sldId="334"/>
            <ac:spMk id="15" creationId="{9F2B7DAB-6FDB-1540-AE1F-FEBCC4CA88C0}"/>
          </ac:spMkLst>
        </pc:spChg>
        <pc:graphicFrameChg chg="del">
          <ac:chgData name="Павел Варшавский" userId="91946b8a62b4c8f5" providerId="LiveId" clId="{9DB4C7A3-73DA-6144-BEA7-5384F3C08207}" dt="2020-04-15T17:03:22.359" v="736" actId="478"/>
          <ac:graphicFrameMkLst>
            <pc:docMk/>
            <pc:sldMk cId="3202004352" sldId="334"/>
            <ac:graphicFrameMk id="6" creationId="{D7F62C2A-84D9-B443-85EA-A4DB1777C274}"/>
          </ac:graphicFrameMkLst>
        </pc:graphicFrameChg>
      </pc:sldChg>
      <pc:sldChg chg="del">
        <pc:chgData name="Павел Варшавский" userId="91946b8a62b4c8f5" providerId="LiveId" clId="{9DB4C7A3-73DA-6144-BEA7-5384F3C08207}" dt="2020-04-15T17:11:33.990" v="799" actId="2696"/>
        <pc:sldMkLst>
          <pc:docMk/>
          <pc:sldMk cId="1248558779" sldId="335"/>
        </pc:sldMkLst>
      </pc:sldChg>
      <pc:sldChg chg="addSp delSp modSp add modAnim">
        <pc:chgData name="Павел Варшавский" userId="91946b8a62b4c8f5" providerId="LiveId" clId="{9DB4C7A3-73DA-6144-BEA7-5384F3C08207}" dt="2020-04-15T14:37:25.854" v="126" actId="1076"/>
        <pc:sldMkLst>
          <pc:docMk/>
          <pc:sldMk cId="3344399306" sldId="336"/>
        </pc:sldMkLst>
        <pc:spChg chg="mod">
          <ac:chgData name="Павел Варшавский" userId="91946b8a62b4c8f5" providerId="LiveId" clId="{9DB4C7A3-73DA-6144-BEA7-5384F3C08207}" dt="2020-04-15T14:29:45.930" v="90" actId="1076"/>
          <ac:spMkLst>
            <pc:docMk/>
            <pc:sldMk cId="3344399306" sldId="336"/>
            <ac:spMk id="3" creationId="{017AC026-B35B-C84E-992B-A3C63255D89A}"/>
          </ac:spMkLst>
        </pc:spChg>
        <pc:spChg chg="del">
          <ac:chgData name="Павел Варшавский" userId="91946b8a62b4c8f5" providerId="LiveId" clId="{9DB4C7A3-73DA-6144-BEA7-5384F3C08207}" dt="2020-04-15T14:22:47.221" v="27" actId="478"/>
          <ac:spMkLst>
            <pc:docMk/>
            <pc:sldMk cId="3344399306" sldId="336"/>
            <ac:spMk id="4" creationId="{0FD7E22C-643D-5247-BC0F-1B3993EA9659}"/>
          </ac:spMkLst>
        </pc:spChg>
        <pc:spChg chg="add mod">
          <ac:chgData name="Павел Варшавский" userId="91946b8a62b4c8f5" providerId="LiveId" clId="{9DB4C7A3-73DA-6144-BEA7-5384F3C08207}" dt="2020-04-15T14:30:39.172" v="104" actId="1036"/>
          <ac:spMkLst>
            <pc:docMk/>
            <pc:sldMk cId="3344399306" sldId="336"/>
            <ac:spMk id="7" creationId="{82759CCB-9DAE-C440-80F9-DFFFD2B74D72}"/>
          </ac:spMkLst>
        </pc:spChg>
        <pc:spChg chg="add mod">
          <ac:chgData name="Павел Варшавский" userId="91946b8a62b4c8f5" providerId="LiveId" clId="{9DB4C7A3-73DA-6144-BEA7-5384F3C08207}" dt="2020-04-15T14:30:11.275" v="98" actId="14100"/>
          <ac:spMkLst>
            <pc:docMk/>
            <pc:sldMk cId="3344399306" sldId="336"/>
            <ac:spMk id="8" creationId="{A8EF3090-737D-2F4E-9DD6-15E27D9350D7}"/>
          </ac:spMkLst>
        </pc:spChg>
        <pc:spChg chg="add mod">
          <ac:chgData name="Павел Варшавский" userId="91946b8a62b4c8f5" providerId="LiveId" clId="{9DB4C7A3-73DA-6144-BEA7-5384F3C08207}" dt="2020-04-15T14:30:17.363" v="99" actId="14100"/>
          <ac:spMkLst>
            <pc:docMk/>
            <pc:sldMk cId="3344399306" sldId="336"/>
            <ac:spMk id="9" creationId="{242FCF86-A8E6-514F-B7AA-9C900E2158D1}"/>
          </ac:spMkLst>
        </pc:spChg>
        <pc:spChg chg="add mod">
          <ac:chgData name="Павел Варшавский" userId="91946b8a62b4c8f5" providerId="LiveId" clId="{9DB4C7A3-73DA-6144-BEA7-5384F3C08207}" dt="2020-04-15T14:37:25.854" v="126" actId="1076"/>
          <ac:spMkLst>
            <pc:docMk/>
            <pc:sldMk cId="3344399306" sldId="336"/>
            <ac:spMk id="10" creationId="{4B0DB401-3BB9-BE44-997E-D56A7C70C251}"/>
          </ac:spMkLst>
        </pc:spChg>
        <pc:graphicFrameChg chg="add mod modGraphic">
          <ac:chgData name="Павел Варшавский" userId="91946b8a62b4c8f5" providerId="LiveId" clId="{9DB4C7A3-73DA-6144-BEA7-5384F3C08207}" dt="2020-04-15T14:29:50.886" v="91" actId="1076"/>
          <ac:graphicFrameMkLst>
            <pc:docMk/>
            <pc:sldMk cId="3344399306" sldId="336"/>
            <ac:graphicFrameMk id="6" creationId="{3DB792EF-D445-1A41-83A4-C4B2A97858B5}"/>
          </ac:graphicFrameMkLst>
        </pc:graphicFrameChg>
        <pc:graphicFrameChg chg="del">
          <ac:chgData name="Павел Варшавский" userId="91946b8a62b4c8f5" providerId="LiveId" clId="{9DB4C7A3-73DA-6144-BEA7-5384F3C08207}" dt="2020-04-15T14:22:41.905" v="26" actId="478"/>
          <ac:graphicFrameMkLst>
            <pc:docMk/>
            <pc:sldMk cId="3344399306" sldId="336"/>
            <ac:graphicFrameMk id="11" creationId="{F32AAD56-AF4D-5146-8495-6C114000E8BF}"/>
          </ac:graphicFrameMkLst>
        </pc:graphicFrameChg>
      </pc:sldChg>
      <pc:sldChg chg="delSp modSp add">
        <pc:chgData name="Павел Варшавский" userId="91946b8a62b4c8f5" providerId="LiveId" clId="{9DB4C7A3-73DA-6144-BEA7-5384F3C08207}" dt="2020-04-15T14:36:30.059" v="118" actId="14100"/>
        <pc:sldMkLst>
          <pc:docMk/>
          <pc:sldMk cId="3945731607" sldId="337"/>
        </pc:sldMkLst>
        <pc:spChg chg="mod">
          <ac:chgData name="Павел Варшавский" userId="91946b8a62b4c8f5" providerId="LiveId" clId="{9DB4C7A3-73DA-6144-BEA7-5384F3C08207}" dt="2020-04-15T14:36:30.059" v="118" actId="14100"/>
          <ac:spMkLst>
            <pc:docMk/>
            <pc:sldMk cId="3945731607" sldId="337"/>
            <ac:spMk id="3" creationId="{017AC026-B35B-C84E-992B-A3C63255D89A}"/>
          </ac:spMkLst>
        </pc:spChg>
        <pc:spChg chg="del">
          <ac:chgData name="Павел Варшавский" userId="91946b8a62b4c8f5" providerId="LiveId" clId="{9DB4C7A3-73DA-6144-BEA7-5384F3C08207}" dt="2020-04-15T14:34:47.385" v="108" actId="478"/>
          <ac:spMkLst>
            <pc:docMk/>
            <pc:sldMk cId="3945731607" sldId="337"/>
            <ac:spMk id="4" creationId="{0FD7E22C-643D-5247-BC0F-1B3993EA9659}"/>
          </ac:spMkLst>
        </pc:spChg>
        <pc:graphicFrameChg chg="del">
          <ac:chgData name="Павел Варшавский" userId="91946b8a62b4c8f5" providerId="LiveId" clId="{9DB4C7A3-73DA-6144-BEA7-5384F3C08207}" dt="2020-04-15T14:34:43.999" v="107" actId="478"/>
          <ac:graphicFrameMkLst>
            <pc:docMk/>
            <pc:sldMk cId="3945731607" sldId="337"/>
            <ac:graphicFrameMk id="11" creationId="{F32AAD56-AF4D-5146-8495-6C114000E8BF}"/>
          </ac:graphicFrameMkLst>
        </pc:graphicFrameChg>
      </pc:sldChg>
      <pc:sldChg chg="delSp modSp add">
        <pc:chgData name="Павел Варшавский" userId="91946b8a62b4c8f5" providerId="LiveId" clId="{9DB4C7A3-73DA-6144-BEA7-5384F3C08207}" dt="2020-04-15T14:44:11.729" v="146" actId="123"/>
        <pc:sldMkLst>
          <pc:docMk/>
          <pc:sldMk cId="1868721780" sldId="338"/>
        </pc:sldMkLst>
        <pc:spChg chg="mod">
          <ac:chgData name="Павел Варшавский" userId="91946b8a62b4c8f5" providerId="LiveId" clId="{9DB4C7A3-73DA-6144-BEA7-5384F3C08207}" dt="2020-04-15T14:41:57.763" v="143" actId="20577"/>
          <ac:spMkLst>
            <pc:docMk/>
            <pc:sldMk cId="1868721780" sldId="338"/>
            <ac:spMk id="2" creationId="{810D01BD-84EB-D947-8EF3-7A1D208C134E}"/>
          </ac:spMkLst>
        </pc:spChg>
        <pc:spChg chg="mod">
          <ac:chgData name="Павел Варшавский" userId="91946b8a62b4c8f5" providerId="LiveId" clId="{9DB4C7A3-73DA-6144-BEA7-5384F3C08207}" dt="2020-04-15T14:44:11.729" v="146" actId="123"/>
          <ac:spMkLst>
            <pc:docMk/>
            <pc:sldMk cId="1868721780" sldId="338"/>
            <ac:spMk id="3" creationId="{017AC026-B35B-C84E-992B-A3C63255D89A}"/>
          </ac:spMkLst>
        </pc:spChg>
        <pc:spChg chg="del">
          <ac:chgData name="Павел Варшавский" userId="91946b8a62b4c8f5" providerId="LiveId" clId="{9DB4C7A3-73DA-6144-BEA7-5384F3C08207}" dt="2020-04-15T14:39:41.642" v="131" actId="478"/>
          <ac:spMkLst>
            <pc:docMk/>
            <pc:sldMk cId="1868721780" sldId="338"/>
            <ac:spMk id="4" creationId="{0FD7E22C-643D-5247-BC0F-1B3993EA9659}"/>
          </ac:spMkLst>
        </pc:spChg>
        <pc:graphicFrameChg chg="del">
          <ac:chgData name="Павел Варшавский" userId="91946b8a62b4c8f5" providerId="LiveId" clId="{9DB4C7A3-73DA-6144-BEA7-5384F3C08207}" dt="2020-04-15T14:39:36.562" v="130" actId="478"/>
          <ac:graphicFrameMkLst>
            <pc:docMk/>
            <pc:sldMk cId="1868721780" sldId="338"/>
            <ac:graphicFrameMk id="11" creationId="{F32AAD56-AF4D-5146-8495-6C114000E8BF}"/>
          </ac:graphicFrameMkLst>
        </pc:graphicFrameChg>
      </pc:sldChg>
      <pc:sldChg chg="addSp modSp add modAnim">
        <pc:chgData name="Павел Варшавский" userId="91946b8a62b4c8f5" providerId="LiveId" clId="{9DB4C7A3-73DA-6144-BEA7-5384F3C08207}" dt="2020-04-15T14:49:24.108" v="171" actId="2711"/>
        <pc:sldMkLst>
          <pc:docMk/>
          <pc:sldMk cId="2624141695" sldId="339"/>
        </pc:sldMkLst>
        <pc:spChg chg="mod">
          <ac:chgData name="Павел Варшавский" userId="91946b8a62b4c8f5" providerId="LiveId" clId="{9DB4C7A3-73DA-6144-BEA7-5384F3C08207}" dt="2020-04-15T14:45:39.768" v="162" actId="20577"/>
          <ac:spMkLst>
            <pc:docMk/>
            <pc:sldMk cId="2624141695" sldId="339"/>
            <ac:spMk id="2" creationId="{810D01BD-84EB-D947-8EF3-7A1D208C134E}"/>
          </ac:spMkLst>
        </pc:spChg>
        <pc:spChg chg="mod">
          <ac:chgData name="Павел Варшавский" userId="91946b8a62b4c8f5" providerId="LiveId" clId="{9DB4C7A3-73DA-6144-BEA7-5384F3C08207}" dt="2020-04-15T14:44:34.679" v="148" actId="2711"/>
          <ac:spMkLst>
            <pc:docMk/>
            <pc:sldMk cId="2624141695" sldId="339"/>
            <ac:spMk id="3" creationId="{017AC026-B35B-C84E-992B-A3C63255D89A}"/>
          </ac:spMkLst>
        </pc:spChg>
        <pc:spChg chg="add mod">
          <ac:chgData name="Павел Варшавский" userId="91946b8a62b4c8f5" providerId="LiveId" clId="{9DB4C7A3-73DA-6144-BEA7-5384F3C08207}" dt="2020-04-15T14:45:19.615" v="155" actId="1076"/>
          <ac:spMkLst>
            <pc:docMk/>
            <pc:sldMk cId="2624141695" sldId="339"/>
            <ac:spMk id="5" creationId="{EB7DF9B5-2A8D-8643-91DC-2E57B4DC431D}"/>
          </ac:spMkLst>
        </pc:spChg>
        <pc:graphicFrameChg chg="add mod modGraphic">
          <ac:chgData name="Павел Варшавский" userId="91946b8a62b4c8f5" providerId="LiveId" clId="{9DB4C7A3-73DA-6144-BEA7-5384F3C08207}" dt="2020-04-15T14:49:24.108" v="171" actId="2711"/>
          <ac:graphicFrameMkLst>
            <pc:docMk/>
            <pc:sldMk cId="2624141695" sldId="339"/>
            <ac:graphicFrameMk id="4" creationId="{A9D6E902-A43F-8E4E-933A-17E132434FDB}"/>
          </ac:graphicFrameMkLst>
        </pc:graphicFrameChg>
      </pc:sldChg>
      <pc:sldChg chg="addSp delSp modSp add delAnim modAnim">
        <pc:chgData name="Павел Варшавский" userId="91946b8a62b4c8f5" providerId="LiveId" clId="{9DB4C7A3-73DA-6144-BEA7-5384F3C08207}" dt="2020-04-15T15:01:00.736" v="241"/>
        <pc:sldMkLst>
          <pc:docMk/>
          <pc:sldMk cId="895442223" sldId="340"/>
        </pc:sldMkLst>
        <pc:spChg chg="mod">
          <ac:chgData name="Павел Варшавский" userId="91946b8a62b4c8f5" providerId="LiveId" clId="{9DB4C7A3-73DA-6144-BEA7-5384F3C08207}" dt="2020-04-15T14:54:31.653" v="223" actId="14100"/>
          <ac:spMkLst>
            <pc:docMk/>
            <pc:sldMk cId="895442223" sldId="340"/>
            <ac:spMk id="3" creationId="{017AC026-B35B-C84E-992B-A3C63255D89A}"/>
          </ac:spMkLst>
        </pc:spChg>
        <pc:spChg chg="mod">
          <ac:chgData name="Павел Варшавский" userId="91946b8a62b4c8f5" providerId="LiveId" clId="{9DB4C7A3-73DA-6144-BEA7-5384F3C08207}" dt="2020-04-15T14:54:22.689" v="222" actId="14100"/>
          <ac:spMkLst>
            <pc:docMk/>
            <pc:sldMk cId="895442223" sldId="340"/>
            <ac:spMk id="5" creationId="{EB7DF9B5-2A8D-8643-91DC-2E57B4DC431D}"/>
          </ac:spMkLst>
        </pc:spChg>
        <pc:spChg chg="add mod">
          <ac:chgData name="Павел Варшавский" userId="91946b8a62b4c8f5" providerId="LiveId" clId="{9DB4C7A3-73DA-6144-BEA7-5384F3C08207}" dt="2020-04-15T14:54:58.662" v="225" actId="1076"/>
          <ac:spMkLst>
            <pc:docMk/>
            <pc:sldMk cId="895442223" sldId="340"/>
            <ac:spMk id="7" creationId="{47AF308A-DCFD-7946-A025-3F0B27B8FBF6}"/>
          </ac:spMkLst>
        </pc:spChg>
        <pc:spChg chg="add mod">
          <ac:chgData name="Павел Варшавский" userId="91946b8a62b4c8f5" providerId="LiveId" clId="{9DB4C7A3-73DA-6144-BEA7-5384F3C08207}" dt="2020-04-15T14:54:58.662" v="225" actId="1076"/>
          <ac:spMkLst>
            <pc:docMk/>
            <pc:sldMk cId="895442223" sldId="340"/>
            <ac:spMk id="8" creationId="{BCBCAE25-4302-0743-BBF8-A8B6F0932958}"/>
          </ac:spMkLst>
        </pc:spChg>
        <pc:spChg chg="add mod">
          <ac:chgData name="Павел Варшавский" userId="91946b8a62b4c8f5" providerId="LiveId" clId="{9DB4C7A3-73DA-6144-BEA7-5384F3C08207}" dt="2020-04-15T14:54:58.662" v="225" actId="1076"/>
          <ac:spMkLst>
            <pc:docMk/>
            <pc:sldMk cId="895442223" sldId="340"/>
            <ac:spMk id="9" creationId="{DD96C2E2-7EFE-8F40-BDBA-A09AA64FC0D7}"/>
          </ac:spMkLst>
        </pc:spChg>
        <pc:graphicFrameChg chg="del">
          <ac:chgData name="Павел Варшавский" userId="91946b8a62b4c8f5" providerId="LiveId" clId="{9DB4C7A3-73DA-6144-BEA7-5384F3C08207}" dt="2020-04-15T14:48:36.133" v="168" actId="478"/>
          <ac:graphicFrameMkLst>
            <pc:docMk/>
            <pc:sldMk cId="895442223" sldId="340"/>
            <ac:graphicFrameMk id="4" creationId="{A9D6E902-A43F-8E4E-933A-17E132434FDB}"/>
          </ac:graphicFrameMkLst>
        </pc:graphicFrameChg>
        <pc:graphicFrameChg chg="add mod modGraphic">
          <ac:chgData name="Павел Варшавский" userId="91946b8a62b4c8f5" providerId="LiveId" clId="{9DB4C7A3-73DA-6144-BEA7-5384F3C08207}" dt="2020-04-15T14:54:58.662" v="225" actId="1076"/>
          <ac:graphicFrameMkLst>
            <pc:docMk/>
            <pc:sldMk cId="895442223" sldId="340"/>
            <ac:graphicFrameMk id="6" creationId="{C233D506-610B-9949-BA73-76AD0F2E1E13}"/>
          </ac:graphicFrameMkLst>
        </pc:graphicFrameChg>
      </pc:sldChg>
      <pc:sldChg chg="modSp add modAnim">
        <pc:chgData name="Павел Варшавский" userId="91946b8a62b4c8f5" providerId="LiveId" clId="{9DB4C7A3-73DA-6144-BEA7-5384F3C08207}" dt="2020-04-15T15:03:30.581" v="242"/>
        <pc:sldMkLst>
          <pc:docMk/>
          <pc:sldMk cId="351476381" sldId="341"/>
        </pc:sldMkLst>
        <pc:spChg chg="mod">
          <ac:chgData name="Павел Варшавский" userId="91946b8a62b4c8f5" providerId="LiveId" clId="{9DB4C7A3-73DA-6144-BEA7-5384F3C08207}" dt="2020-04-15T14:58:31.181" v="233" actId="1076"/>
          <ac:spMkLst>
            <pc:docMk/>
            <pc:sldMk cId="351476381" sldId="341"/>
            <ac:spMk id="3" creationId="{017AC026-B35B-C84E-992B-A3C63255D89A}"/>
          </ac:spMkLst>
        </pc:spChg>
        <pc:spChg chg="mod">
          <ac:chgData name="Павел Варшавский" userId="91946b8a62b4c8f5" providerId="LiveId" clId="{9DB4C7A3-73DA-6144-BEA7-5384F3C08207}" dt="2020-04-15T14:59:04.308" v="239" actId="1076"/>
          <ac:spMkLst>
            <pc:docMk/>
            <pc:sldMk cId="351476381" sldId="341"/>
            <ac:spMk id="5" creationId="{EB7DF9B5-2A8D-8643-91DC-2E57B4DC431D}"/>
          </ac:spMkLst>
        </pc:spChg>
        <pc:spChg chg="mod">
          <ac:chgData name="Павел Варшавский" userId="91946b8a62b4c8f5" providerId="LiveId" clId="{9DB4C7A3-73DA-6144-BEA7-5384F3C08207}" dt="2020-04-15T14:59:00.314" v="238" actId="1076"/>
          <ac:spMkLst>
            <pc:docMk/>
            <pc:sldMk cId="351476381" sldId="341"/>
            <ac:spMk id="7" creationId="{47AF308A-DCFD-7946-A025-3F0B27B8FBF6}"/>
          </ac:spMkLst>
        </pc:spChg>
        <pc:spChg chg="mod">
          <ac:chgData name="Павел Варшавский" userId="91946b8a62b4c8f5" providerId="LiveId" clId="{9DB4C7A3-73DA-6144-BEA7-5384F3C08207}" dt="2020-04-15T14:59:00.314" v="238" actId="1076"/>
          <ac:spMkLst>
            <pc:docMk/>
            <pc:sldMk cId="351476381" sldId="341"/>
            <ac:spMk id="8" creationId="{BCBCAE25-4302-0743-BBF8-A8B6F0932958}"/>
          </ac:spMkLst>
        </pc:spChg>
        <pc:spChg chg="mod">
          <ac:chgData name="Павел Варшавский" userId="91946b8a62b4c8f5" providerId="LiveId" clId="{9DB4C7A3-73DA-6144-BEA7-5384F3C08207}" dt="2020-04-15T14:59:00.314" v="238" actId="1076"/>
          <ac:spMkLst>
            <pc:docMk/>
            <pc:sldMk cId="351476381" sldId="341"/>
            <ac:spMk id="9" creationId="{DD96C2E2-7EFE-8F40-BDBA-A09AA64FC0D7}"/>
          </ac:spMkLst>
        </pc:spChg>
        <pc:graphicFrameChg chg="mod">
          <ac:chgData name="Павел Варшавский" userId="91946b8a62b4c8f5" providerId="LiveId" clId="{9DB4C7A3-73DA-6144-BEA7-5384F3C08207}" dt="2020-04-15T14:59:00.314" v="238" actId="1076"/>
          <ac:graphicFrameMkLst>
            <pc:docMk/>
            <pc:sldMk cId="351476381" sldId="341"/>
            <ac:graphicFrameMk id="6" creationId="{C233D506-610B-9949-BA73-76AD0F2E1E13}"/>
          </ac:graphicFrameMkLst>
        </pc:graphicFrameChg>
      </pc:sldChg>
      <pc:sldChg chg="add del">
        <pc:chgData name="Павел Варшавский" userId="91946b8a62b4c8f5" providerId="LiveId" clId="{9DB4C7A3-73DA-6144-BEA7-5384F3C08207}" dt="2020-04-15T14:57:27.637" v="228"/>
        <pc:sldMkLst>
          <pc:docMk/>
          <pc:sldMk cId="21253566" sldId="342"/>
        </pc:sldMkLst>
      </pc:sldChg>
      <pc:sldChg chg="addSp delSp modSp add delAnim modAnim">
        <pc:chgData name="Павел Варшавский" userId="91946b8a62b4c8f5" providerId="LiveId" clId="{9DB4C7A3-73DA-6144-BEA7-5384F3C08207}" dt="2020-04-15T15:43:00.418" v="366"/>
        <pc:sldMkLst>
          <pc:docMk/>
          <pc:sldMk cId="1403172095" sldId="342"/>
        </pc:sldMkLst>
        <pc:spChg chg="del">
          <ac:chgData name="Павел Варшавский" userId="91946b8a62b4c8f5" providerId="LiveId" clId="{9DB4C7A3-73DA-6144-BEA7-5384F3C08207}" dt="2020-04-15T15:35:22.983" v="307" actId="478"/>
          <ac:spMkLst>
            <pc:docMk/>
            <pc:sldMk cId="1403172095" sldId="342"/>
            <ac:spMk id="2" creationId="{33F93E52-3B68-1446-93CE-D9D780E59F48}"/>
          </ac:spMkLst>
        </pc:spChg>
        <pc:spChg chg="mod">
          <ac:chgData name="Павел Варшавский" userId="91946b8a62b4c8f5" providerId="LiveId" clId="{9DB4C7A3-73DA-6144-BEA7-5384F3C08207}" dt="2020-04-15T15:39:08.056" v="337" actId="255"/>
          <ac:spMkLst>
            <pc:docMk/>
            <pc:sldMk cId="1403172095" sldId="342"/>
            <ac:spMk id="7" creationId="{004B78A5-FB2D-E94F-8AF7-2508021B814C}"/>
          </ac:spMkLst>
        </pc:spChg>
        <pc:spChg chg="add mod">
          <ac:chgData name="Павел Варшавский" userId="91946b8a62b4c8f5" providerId="LiveId" clId="{9DB4C7A3-73DA-6144-BEA7-5384F3C08207}" dt="2020-04-15T15:43:00.418" v="366"/>
          <ac:spMkLst>
            <pc:docMk/>
            <pc:sldMk cId="1403172095" sldId="342"/>
            <ac:spMk id="9" creationId="{2597CC52-503A-774C-9265-3F6F1E8D9341}"/>
          </ac:spMkLst>
        </pc:spChg>
        <pc:graphicFrameChg chg="add mod">
          <ac:chgData name="Павел Варшавский" userId="91946b8a62b4c8f5" providerId="LiveId" clId="{9DB4C7A3-73DA-6144-BEA7-5384F3C08207}" dt="2020-04-15T15:38:32.492" v="331" actId="1076"/>
          <ac:graphicFrameMkLst>
            <pc:docMk/>
            <pc:sldMk cId="1403172095" sldId="342"/>
            <ac:graphicFrameMk id="8" creationId="{AD1AB24D-62C1-1247-A7C5-1858C4C8438E}"/>
          </ac:graphicFrameMkLst>
        </pc:graphicFrameChg>
        <pc:graphicFrameChg chg="del">
          <ac:chgData name="Павел Варшавский" userId="91946b8a62b4c8f5" providerId="LiveId" clId="{9DB4C7A3-73DA-6144-BEA7-5384F3C08207}" dt="2020-04-15T15:35:19.160" v="306" actId="478"/>
          <ac:graphicFrameMkLst>
            <pc:docMk/>
            <pc:sldMk cId="1403172095" sldId="342"/>
            <ac:graphicFrameMk id="10" creationId="{7C8E6050-32F1-FF41-81DC-CC6F7E4F06C5}"/>
          </ac:graphicFrameMkLst>
        </pc:graphicFrameChg>
      </pc:sldChg>
      <pc:sldChg chg="add del">
        <pc:chgData name="Павел Варшавский" userId="91946b8a62b4c8f5" providerId="LiveId" clId="{9DB4C7A3-73DA-6144-BEA7-5384F3C08207}" dt="2020-04-15T14:57:42.776" v="230"/>
        <pc:sldMkLst>
          <pc:docMk/>
          <pc:sldMk cId="3070299100" sldId="342"/>
        </pc:sldMkLst>
      </pc:sldChg>
      <pc:sldChg chg="addSp delSp modSp add delAnim modAnim">
        <pc:chgData name="Павел Варшавский" userId="91946b8a62b4c8f5" providerId="LiveId" clId="{9DB4C7A3-73DA-6144-BEA7-5384F3C08207}" dt="2020-04-15T16:44:35.505" v="553"/>
        <pc:sldMkLst>
          <pc:docMk/>
          <pc:sldMk cId="3310967371" sldId="343"/>
        </pc:sldMkLst>
        <pc:spChg chg="del">
          <ac:chgData name="Павел Варшавский" userId="91946b8a62b4c8f5" providerId="LiveId" clId="{9DB4C7A3-73DA-6144-BEA7-5384F3C08207}" dt="2020-04-15T16:42:06.748" v="532" actId="478"/>
          <ac:spMkLst>
            <pc:docMk/>
            <pc:sldMk cId="3310967371" sldId="343"/>
            <ac:spMk id="3" creationId="{9BA6AEFA-3670-F140-B432-3E63084DE314}"/>
          </ac:spMkLst>
        </pc:spChg>
        <pc:spChg chg="mod">
          <ac:chgData name="Павел Варшавский" userId="91946b8a62b4c8f5" providerId="LiveId" clId="{9DB4C7A3-73DA-6144-BEA7-5384F3C08207}" dt="2020-04-15T16:43:24.516" v="544" actId="1076"/>
          <ac:spMkLst>
            <pc:docMk/>
            <pc:sldMk cId="3310967371" sldId="343"/>
            <ac:spMk id="10" creationId="{1FDE7C9B-0C2D-354D-87F6-149317645E1C}"/>
          </ac:spMkLst>
        </pc:spChg>
        <pc:graphicFrameChg chg="add mod">
          <ac:chgData name="Павел Варшавский" userId="91946b8a62b4c8f5" providerId="LiveId" clId="{9DB4C7A3-73DA-6144-BEA7-5384F3C08207}" dt="2020-04-15T16:43:01.534" v="538" actId="1076"/>
          <ac:graphicFrameMkLst>
            <pc:docMk/>
            <pc:sldMk cId="3310967371" sldId="343"/>
            <ac:graphicFrameMk id="8" creationId="{31B25CDE-E659-D446-BEE7-1C82012ED866}"/>
          </ac:graphicFrameMkLst>
        </pc:graphicFrameChg>
        <pc:graphicFrameChg chg="add mod">
          <ac:chgData name="Павел Варшавский" userId="91946b8a62b4c8f5" providerId="LiveId" clId="{9DB4C7A3-73DA-6144-BEA7-5384F3C08207}" dt="2020-04-15T16:44:27.137" v="552" actId="1076"/>
          <ac:graphicFrameMkLst>
            <pc:docMk/>
            <pc:sldMk cId="3310967371" sldId="343"/>
            <ac:graphicFrameMk id="9" creationId="{80326613-1872-2F4B-BE8C-7EDFD2B73E77}"/>
          </ac:graphicFrameMkLst>
        </pc:graphicFrameChg>
        <pc:graphicFrameChg chg="del">
          <ac:chgData name="Павел Варшавский" userId="91946b8a62b4c8f5" providerId="LiveId" clId="{9DB4C7A3-73DA-6144-BEA7-5384F3C08207}" dt="2020-04-15T16:42:03.494" v="531" actId="478"/>
          <ac:graphicFrameMkLst>
            <pc:docMk/>
            <pc:sldMk cId="3310967371" sldId="343"/>
            <ac:graphicFrameMk id="17" creationId="{17ECDB7F-F9E0-D148-B23E-EACD9898E15E}"/>
          </ac:graphicFrameMkLst>
        </pc:graphicFrameChg>
        <pc:graphicFrameChg chg="del">
          <ac:chgData name="Павел Варшавский" userId="91946b8a62b4c8f5" providerId="LiveId" clId="{9DB4C7A3-73DA-6144-BEA7-5384F3C08207}" dt="2020-04-15T16:42:01.649" v="530" actId="478"/>
          <ac:graphicFrameMkLst>
            <pc:docMk/>
            <pc:sldMk cId="3310967371" sldId="343"/>
            <ac:graphicFrameMk id="18" creationId="{477238C8-4A50-6E4E-8248-A8621CF92F9E}"/>
          </ac:graphicFrameMkLst>
        </pc:graphicFrameChg>
        <pc:graphicFrameChg chg="del">
          <ac:chgData name="Павел Варшавский" userId="91946b8a62b4c8f5" providerId="LiveId" clId="{9DB4C7A3-73DA-6144-BEA7-5384F3C08207}" dt="2020-04-15T16:42:00.039" v="529" actId="478"/>
          <ac:graphicFrameMkLst>
            <pc:docMk/>
            <pc:sldMk cId="3310967371" sldId="343"/>
            <ac:graphicFrameMk id="19" creationId="{351C165F-F97E-8643-AC35-3A8E1470D9A2}"/>
          </ac:graphicFrameMkLst>
        </pc:graphicFrameChg>
      </pc:sldChg>
      <pc:sldChg chg="addSp delSp modSp add delAnim modAnim">
        <pc:chgData name="Павел Варшавский" userId="91946b8a62b4c8f5" providerId="LiveId" clId="{9DB4C7A3-73DA-6144-BEA7-5384F3C08207}" dt="2020-04-15T16:50:08.901" v="584" actId="20577"/>
        <pc:sldMkLst>
          <pc:docMk/>
          <pc:sldMk cId="3338011766" sldId="344"/>
        </pc:sldMkLst>
        <pc:spChg chg="mod">
          <ac:chgData name="Павел Варшавский" userId="91946b8a62b4c8f5" providerId="LiveId" clId="{9DB4C7A3-73DA-6144-BEA7-5384F3C08207}" dt="2020-04-15T16:50:08.901" v="584" actId="20577"/>
          <ac:spMkLst>
            <pc:docMk/>
            <pc:sldMk cId="3338011766" sldId="344"/>
            <ac:spMk id="10" creationId="{1FDE7C9B-0C2D-354D-87F6-149317645E1C}"/>
          </ac:spMkLst>
        </pc:spChg>
        <pc:graphicFrameChg chg="add mod">
          <ac:chgData name="Павел Варшавский" userId="91946b8a62b4c8f5" providerId="LiveId" clId="{9DB4C7A3-73DA-6144-BEA7-5384F3C08207}" dt="2020-04-15T16:49:01.634" v="578" actId="1076"/>
          <ac:graphicFrameMkLst>
            <pc:docMk/>
            <pc:sldMk cId="3338011766" sldId="344"/>
            <ac:graphicFrameMk id="6" creationId="{CAA7D5F5-C1E9-DA41-B0C9-8E6A182BAD8E}"/>
          </ac:graphicFrameMkLst>
        </pc:graphicFrameChg>
        <pc:graphicFrameChg chg="del">
          <ac:chgData name="Павел Варшавский" userId="91946b8a62b4c8f5" providerId="LiveId" clId="{9DB4C7A3-73DA-6144-BEA7-5384F3C08207}" dt="2020-04-15T16:47:29.865" v="561" actId="478"/>
          <ac:graphicFrameMkLst>
            <pc:docMk/>
            <pc:sldMk cId="3338011766" sldId="344"/>
            <ac:graphicFrameMk id="8" creationId="{31B25CDE-E659-D446-BEE7-1C82012ED866}"/>
          </ac:graphicFrameMkLst>
        </pc:graphicFrameChg>
        <pc:graphicFrameChg chg="del">
          <ac:chgData name="Павел Варшавский" userId="91946b8a62b4c8f5" providerId="LiveId" clId="{9DB4C7A3-73DA-6144-BEA7-5384F3C08207}" dt="2020-04-15T16:47:31.973" v="562" actId="478"/>
          <ac:graphicFrameMkLst>
            <pc:docMk/>
            <pc:sldMk cId="3338011766" sldId="344"/>
            <ac:graphicFrameMk id="9" creationId="{80326613-1872-2F4B-BE8C-7EDFD2B73E77}"/>
          </ac:graphicFrameMkLst>
        </pc:graphicFrameChg>
      </pc:sldChg>
      <pc:sldChg chg="delSp modSp add delAnim">
        <pc:chgData name="Павел Варшавский" userId="91946b8a62b4c8f5" providerId="LiveId" clId="{9DB4C7A3-73DA-6144-BEA7-5384F3C08207}" dt="2020-04-15T17:00:29.401" v="733" actId="207"/>
        <pc:sldMkLst>
          <pc:docMk/>
          <pc:sldMk cId="3013395229" sldId="345"/>
        </pc:sldMkLst>
        <pc:spChg chg="mod">
          <ac:chgData name="Павел Варшавский" userId="91946b8a62b4c8f5" providerId="LiveId" clId="{9DB4C7A3-73DA-6144-BEA7-5384F3C08207}" dt="2020-04-15T17:00:29.401" v="733" actId="207"/>
          <ac:spMkLst>
            <pc:docMk/>
            <pc:sldMk cId="3013395229" sldId="345"/>
            <ac:spMk id="7" creationId="{004B78A5-FB2D-E94F-8AF7-2508021B814C}"/>
          </ac:spMkLst>
        </pc:spChg>
        <pc:spChg chg="del">
          <ac:chgData name="Павел Варшавский" userId="91946b8a62b4c8f5" providerId="LiveId" clId="{9DB4C7A3-73DA-6144-BEA7-5384F3C08207}" dt="2020-04-15T16:58:02.506" v="721" actId="478"/>
          <ac:spMkLst>
            <pc:docMk/>
            <pc:sldMk cId="3013395229" sldId="345"/>
            <ac:spMk id="9" creationId="{2597CC52-503A-774C-9265-3F6F1E8D9341}"/>
          </ac:spMkLst>
        </pc:spChg>
        <pc:graphicFrameChg chg="del">
          <ac:chgData name="Павел Варшавский" userId="91946b8a62b4c8f5" providerId="LiveId" clId="{9DB4C7A3-73DA-6144-BEA7-5384F3C08207}" dt="2020-04-15T16:57:59.231" v="720" actId="478"/>
          <ac:graphicFrameMkLst>
            <pc:docMk/>
            <pc:sldMk cId="3013395229" sldId="345"/>
            <ac:graphicFrameMk id="8" creationId="{AD1AB24D-62C1-1247-A7C5-1858C4C8438E}"/>
          </ac:graphicFrameMkLst>
        </pc:graphicFrameChg>
      </pc:sldChg>
      <pc:sldChg chg="modSp add">
        <pc:chgData name="Павел Варшавский" userId="91946b8a62b4c8f5" providerId="LiveId" clId="{9DB4C7A3-73DA-6144-BEA7-5384F3C08207}" dt="2020-04-15T17:10:47.481" v="798" actId="207"/>
        <pc:sldMkLst>
          <pc:docMk/>
          <pc:sldMk cId="3591699265" sldId="346"/>
        </pc:sldMkLst>
        <pc:spChg chg="mod">
          <ac:chgData name="Павел Варшавский" userId="91946b8a62b4c8f5" providerId="LiveId" clId="{9DB4C7A3-73DA-6144-BEA7-5384F3C08207}" dt="2020-04-15T17:10:47.481" v="798" actId="207"/>
          <ac:spMkLst>
            <pc:docMk/>
            <pc:sldMk cId="3591699265" sldId="346"/>
            <ac:spMk id="15" creationId="{9F2B7DAB-6FDB-1540-AE1F-FEBCC4CA88C0}"/>
          </ac:spMkLst>
        </pc:spChg>
      </pc:sldChg>
      <pc:sldChg chg="addSp modSp add modAnim">
        <pc:chgData name="Павел Варшавский" userId="91946b8a62b4c8f5" providerId="LiveId" clId="{9DB4C7A3-73DA-6144-BEA7-5384F3C08207}" dt="2020-04-15T17:13:44.895" v="811" actId="1076"/>
        <pc:sldMkLst>
          <pc:docMk/>
          <pc:sldMk cId="2539758527" sldId="347"/>
        </pc:sldMkLst>
        <pc:spChg chg="mod">
          <ac:chgData name="Павел Варшавский" userId="91946b8a62b4c8f5" providerId="LiveId" clId="{9DB4C7A3-73DA-6144-BEA7-5384F3C08207}" dt="2020-04-15T17:11:59.481" v="802"/>
          <ac:spMkLst>
            <pc:docMk/>
            <pc:sldMk cId="2539758527" sldId="347"/>
            <ac:spMk id="2" creationId="{810D01BD-84EB-D947-8EF3-7A1D208C134E}"/>
          </ac:spMkLst>
        </pc:spChg>
        <pc:spChg chg="mod">
          <ac:chgData name="Павел Варшавский" userId="91946b8a62b4c8f5" providerId="LiveId" clId="{9DB4C7A3-73DA-6144-BEA7-5384F3C08207}" dt="2020-04-15T17:13:33.710" v="809" actId="1076"/>
          <ac:spMkLst>
            <pc:docMk/>
            <pc:sldMk cId="2539758527" sldId="347"/>
            <ac:spMk id="15" creationId="{9F2B7DAB-6FDB-1540-AE1F-FEBCC4CA88C0}"/>
          </ac:spMkLst>
        </pc:spChg>
        <pc:graphicFrameChg chg="add mod modGraphic">
          <ac:chgData name="Павел Варшавский" userId="91946b8a62b4c8f5" providerId="LiveId" clId="{9DB4C7A3-73DA-6144-BEA7-5384F3C08207}" dt="2020-04-15T17:13:44.895" v="811" actId="1076"/>
          <ac:graphicFrameMkLst>
            <pc:docMk/>
            <pc:sldMk cId="2539758527" sldId="347"/>
            <ac:graphicFrameMk id="4" creationId="{3D4D9503-FC8E-CB4B-8FED-90E9E4457136}"/>
          </ac:graphicFrameMkLst>
        </pc:graphicFrameChg>
      </pc:sldChg>
      <pc:sldChg chg="addSp delSp modSp add delAnim modAnim">
        <pc:chgData name="Павел Варшавский" userId="91946b8a62b4c8f5" providerId="LiveId" clId="{9DB4C7A3-73DA-6144-BEA7-5384F3C08207}" dt="2020-04-15T17:34:22.625" v="1043"/>
        <pc:sldMkLst>
          <pc:docMk/>
          <pc:sldMk cId="3931064157" sldId="348"/>
        </pc:sldMkLst>
        <pc:spChg chg="add mod">
          <ac:chgData name="Павел Варшавский" userId="91946b8a62b4c8f5" providerId="LiveId" clId="{9DB4C7A3-73DA-6144-BEA7-5384F3C08207}" dt="2020-04-15T17:32:07.300" v="973" actId="14100"/>
          <ac:spMkLst>
            <pc:docMk/>
            <pc:sldMk cId="3931064157" sldId="348"/>
            <ac:spMk id="6" creationId="{7BA352EE-EBF3-B84E-BC16-03CBF462F144}"/>
          </ac:spMkLst>
        </pc:spChg>
        <pc:spChg chg="add mod">
          <ac:chgData name="Павел Варшавский" userId="91946b8a62b4c8f5" providerId="LiveId" clId="{9DB4C7A3-73DA-6144-BEA7-5384F3C08207}" dt="2020-04-15T17:32:29.412" v="988" actId="1037"/>
          <ac:spMkLst>
            <pc:docMk/>
            <pc:sldMk cId="3931064157" sldId="348"/>
            <ac:spMk id="7" creationId="{B21C2584-C5FB-6540-ADF5-51EFF038682D}"/>
          </ac:spMkLst>
        </pc:spChg>
        <pc:spChg chg="add mod">
          <ac:chgData name="Павел Варшавский" userId="91946b8a62b4c8f5" providerId="LiveId" clId="{9DB4C7A3-73DA-6144-BEA7-5384F3C08207}" dt="2020-04-15T17:32:56.795" v="1004" actId="14100"/>
          <ac:spMkLst>
            <pc:docMk/>
            <pc:sldMk cId="3931064157" sldId="348"/>
            <ac:spMk id="8" creationId="{A2A2731D-D47E-6E46-A302-54A39AD72BFD}"/>
          </ac:spMkLst>
        </pc:spChg>
        <pc:spChg chg="add mod">
          <ac:chgData name="Павел Варшавский" userId="91946b8a62b4c8f5" providerId="LiveId" clId="{9DB4C7A3-73DA-6144-BEA7-5384F3C08207}" dt="2020-04-15T17:33:18.931" v="1020" actId="14100"/>
          <ac:spMkLst>
            <pc:docMk/>
            <pc:sldMk cId="3931064157" sldId="348"/>
            <ac:spMk id="9" creationId="{6ED7FA83-D6F6-A643-9A15-AD77722A2E38}"/>
          </ac:spMkLst>
        </pc:spChg>
        <pc:spChg chg="add mod">
          <ac:chgData name="Павел Варшавский" userId="91946b8a62b4c8f5" providerId="LiveId" clId="{9DB4C7A3-73DA-6144-BEA7-5384F3C08207}" dt="2020-04-15T17:33:29.700" v="1026" actId="1037"/>
          <ac:spMkLst>
            <pc:docMk/>
            <pc:sldMk cId="3931064157" sldId="348"/>
            <ac:spMk id="10" creationId="{3C1EF27C-CA7B-1740-88DB-33AAB78853C7}"/>
          </ac:spMkLst>
        </pc:spChg>
        <pc:spChg chg="add mod">
          <ac:chgData name="Павел Варшавский" userId="91946b8a62b4c8f5" providerId="LiveId" clId="{9DB4C7A3-73DA-6144-BEA7-5384F3C08207}" dt="2020-04-15T17:33:49.013" v="1041" actId="14100"/>
          <ac:spMkLst>
            <pc:docMk/>
            <pc:sldMk cId="3931064157" sldId="348"/>
            <ac:spMk id="11" creationId="{8D2DDCFA-3EC4-3949-9773-EF46CC152544}"/>
          </ac:spMkLst>
        </pc:spChg>
        <pc:spChg chg="add mod">
          <ac:chgData name="Павел Варшавский" userId="91946b8a62b4c8f5" providerId="LiveId" clId="{9DB4C7A3-73DA-6144-BEA7-5384F3C08207}" dt="2020-04-15T17:33:38.748" v="1033" actId="14100"/>
          <ac:spMkLst>
            <pc:docMk/>
            <pc:sldMk cId="3931064157" sldId="348"/>
            <ac:spMk id="12" creationId="{D811A7E5-DBD0-C543-AF44-D86EE83FF674}"/>
          </ac:spMkLst>
        </pc:spChg>
        <pc:spChg chg="add mod">
          <ac:chgData name="Павел Варшавский" userId="91946b8a62b4c8f5" providerId="LiveId" clId="{9DB4C7A3-73DA-6144-BEA7-5384F3C08207}" dt="2020-04-15T17:26:34.510" v="890" actId="1038"/>
          <ac:spMkLst>
            <pc:docMk/>
            <pc:sldMk cId="3931064157" sldId="348"/>
            <ac:spMk id="13" creationId="{A83518DB-6093-C14F-B6E1-11D3217223EB}"/>
          </ac:spMkLst>
        </pc:spChg>
        <pc:spChg chg="mod">
          <ac:chgData name="Павел Варшавский" userId="91946b8a62b4c8f5" providerId="LiveId" clId="{9DB4C7A3-73DA-6144-BEA7-5384F3C08207}" dt="2020-04-15T17:22:22.297" v="829" actId="1035"/>
          <ac:spMkLst>
            <pc:docMk/>
            <pc:sldMk cId="3931064157" sldId="348"/>
            <ac:spMk id="15" creationId="{9F2B7DAB-6FDB-1540-AE1F-FEBCC4CA88C0}"/>
          </ac:spMkLst>
        </pc:spChg>
        <pc:graphicFrameChg chg="del">
          <ac:chgData name="Павел Варшавский" userId="91946b8a62b4c8f5" providerId="LiveId" clId="{9DB4C7A3-73DA-6144-BEA7-5384F3C08207}" dt="2020-04-15T17:19:46.203" v="819" actId="478"/>
          <ac:graphicFrameMkLst>
            <pc:docMk/>
            <pc:sldMk cId="3931064157" sldId="348"/>
            <ac:graphicFrameMk id="4" creationId="{3D4D9503-FC8E-CB4B-8FED-90E9E4457136}"/>
          </ac:graphicFrameMkLst>
        </pc:graphicFrameChg>
        <pc:graphicFrameChg chg="add mod modGraphic">
          <ac:chgData name="Павел Варшавский" userId="91946b8a62b4c8f5" providerId="LiveId" clId="{9DB4C7A3-73DA-6144-BEA7-5384F3C08207}" dt="2020-04-15T17:31:32.694" v="951" actId="14100"/>
          <ac:graphicFrameMkLst>
            <pc:docMk/>
            <pc:sldMk cId="3931064157" sldId="348"/>
            <ac:graphicFrameMk id="5" creationId="{64181D28-E549-484C-9789-1C3EA004F353}"/>
          </ac:graphicFrameMkLst>
        </pc:graphicFrameChg>
        <pc:cxnChg chg="add mod">
          <ac:chgData name="Павел Варшавский" userId="91946b8a62b4c8f5" providerId="LiveId" clId="{9DB4C7A3-73DA-6144-BEA7-5384F3C08207}" dt="2020-04-15T17:26:11.314" v="882" actId="1038"/>
          <ac:cxnSpMkLst>
            <pc:docMk/>
            <pc:sldMk cId="3931064157" sldId="348"/>
            <ac:cxnSpMk id="14" creationId="{FBBB16C5-B959-3247-AFA1-6CD4050D7EF4}"/>
          </ac:cxnSpMkLst>
        </pc:cxnChg>
        <pc:cxnChg chg="add mod">
          <ac:chgData name="Павел Варшавский" userId="91946b8a62b4c8f5" providerId="LiveId" clId="{9DB4C7A3-73DA-6144-BEA7-5384F3C08207}" dt="2020-04-15T17:25:40.127" v="870" actId="14100"/>
          <ac:cxnSpMkLst>
            <pc:docMk/>
            <pc:sldMk cId="3931064157" sldId="348"/>
            <ac:cxnSpMk id="16" creationId="{C4BAC2A9-BF2A-EE44-BBC4-2C4DA213CF3E}"/>
          </ac:cxnSpMkLst>
        </pc:cxnChg>
        <pc:cxnChg chg="add mod">
          <ac:chgData name="Павел Варшавский" userId="91946b8a62b4c8f5" providerId="LiveId" clId="{9DB4C7A3-73DA-6144-BEA7-5384F3C08207}" dt="2020-04-15T17:25:13.446" v="859" actId="14100"/>
          <ac:cxnSpMkLst>
            <pc:docMk/>
            <pc:sldMk cId="3931064157" sldId="348"/>
            <ac:cxnSpMk id="17" creationId="{6A9623C8-6F28-EF41-9FBD-37C4577F8EE5}"/>
          </ac:cxnSpMkLst>
        </pc:cxnChg>
        <pc:cxnChg chg="add mod">
          <ac:chgData name="Павел Варшавский" userId="91946b8a62b4c8f5" providerId="LiveId" clId="{9DB4C7A3-73DA-6144-BEA7-5384F3C08207}" dt="2020-04-15T17:33:54.205" v="1042" actId="1035"/>
          <ac:cxnSpMkLst>
            <pc:docMk/>
            <pc:sldMk cId="3931064157" sldId="348"/>
            <ac:cxnSpMk id="18" creationId="{1ADBBE6E-1F19-EB4F-987E-CFDF2DCA4063}"/>
          </ac:cxnSpMkLst>
        </pc:cxnChg>
      </pc:sldChg>
      <pc:sldChg chg="delSp modSp add delAnim">
        <pc:chgData name="Павел Варшавский" userId="91946b8a62b4c8f5" providerId="LiveId" clId="{9DB4C7A3-73DA-6144-BEA7-5384F3C08207}" dt="2020-04-15T17:36:50.970" v="1051" actId="1036"/>
        <pc:sldMkLst>
          <pc:docMk/>
          <pc:sldMk cId="3693454245" sldId="349"/>
        </pc:sldMkLst>
        <pc:spChg chg="mod">
          <ac:chgData name="Павел Варшавский" userId="91946b8a62b4c8f5" providerId="LiveId" clId="{9DB4C7A3-73DA-6144-BEA7-5384F3C08207}" dt="2020-04-15T17:36:50.970" v="1051" actId="1036"/>
          <ac:spMkLst>
            <pc:docMk/>
            <pc:sldMk cId="3693454245" sldId="349"/>
            <ac:spMk id="15" creationId="{9F2B7DAB-6FDB-1540-AE1F-FEBCC4CA88C0}"/>
          </ac:spMkLst>
        </pc:spChg>
        <pc:graphicFrameChg chg="del modGraphic">
          <ac:chgData name="Павел Варшавский" userId="91946b8a62b4c8f5" providerId="LiveId" clId="{9DB4C7A3-73DA-6144-BEA7-5384F3C08207}" dt="2020-04-15T17:35:14.432" v="1046" actId="478"/>
          <ac:graphicFrameMkLst>
            <pc:docMk/>
            <pc:sldMk cId="3693454245" sldId="349"/>
            <ac:graphicFrameMk id="4" creationId="{3D4D9503-FC8E-CB4B-8FED-90E9E4457136}"/>
          </ac:graphicFrameMkLst>
        </pc:graphicFrameChg>
      </pc:sldChg>
      <pc:sldChg chg="modSp add">
        <pc:chgData name="Павел Варшавский" userId="91946b8a62b4c8f5" providerId="LiveId" clId="{9DB4C7A3-73DA-6144-BEA7-5384F3C08207}" dt="2020-04-15T17:39:25.526" v="1070" actId="1035"/>
        <pc:sldMkLst>
          <pc:docMk/>
          <pc:sldMk cId="4236739213" sldId="350"/>
        </pc:sldMkLst>
        <pc:spChg chg="mod">
          <ac:chgData name="Павел Варшавский" userId="91946b8a62b4c8f5" providerId="LiveId" clId="{9DB4C7A3-73DA-6144-BEA7-5384F3C08207}" dt="2020-04-15T17:38:13.558" v="1057" actId="20577"/>
          <ac:spMkLst>
            <pc:docMk/>
            <pc:sldMk cId="4236739213" sldId="350"/>
            <ac:spMk id="2" creationId="{810D01BD-84EB-D947-8EF3-7A1D208C134E}"/>
          </ac:spMkLst>
        </pc:spChg>
        <pc:spChg chg="mod">
          <ac:chgData name="Павел Варшавский" userId="91946b8a62b4c8f5" providerId="LiveId" clId="{9DB4C7A3-73DA-6144-BEA7-5384F3C08207}" dt="2020-04-15T17:39:25.526" v="1070" actId="1035"/>
          <ac:spMkLst>
            <pc:docMk/>
            <pc:sldMk cId="4236739213" sldId="350"/>
            <ac:spMk id="15" creationId="{9F2B7DAB-6FDB-1540-AE1F-FEBCC4CA88C0}"/>
          </ac:spMkLst>
        </pc:spChg>
      </pc:sldChg>
      <pc:sldChg chg="add del">
        <pc:chgData name="Павел Варшавский" userId="91946b8a62b4c8f5" providerId="LiveId" clId="{9DB4C7A3-73DA-6144-BEA7-5384F3C08207}" dt="2020-04-15T17:37:39.523" v="1054" actId="2696"/>
        <pc:sldMkLst>
          <pc:docMk/>
          <pc:sldMk cId="3675313902" sldId="35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7218957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4787352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1277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366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7120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9037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8762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8999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94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163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662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383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593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5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658439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6526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5641677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75773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80831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83288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150130-3D27-9341-AD6B-BFBE4A8A82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09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F1C7A1-E917-CA44-83D9-FC80F442B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4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32EC36-D647-A745-BD70-D2DF8894FD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0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AAAD1E-0CB5-9247-840F-6816873E6F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DAC8D2-318D-434B-A0E5-9DA25C75F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988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06D7F6-429D-214D-BEE9-1020D7BFB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98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B31EEF-5E3C-2A41-8744-782F4E6F4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079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1DD182-6F4B-114B-A39E-54BC6BBA0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986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2B831-EBB4-FB43-A643-1830A821E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4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2AD792-5ECB-EE48-992C-ACD343757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69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571BCD-DC65-C345-BE57-93989C3A4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B4E92B2-759E-404E-8649-E44AFDA360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23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CDD447-ADD9-4E4B-B162-EF7A6A2392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0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F5523F-DB2B-9946-AC55-093345A1E2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514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2402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8351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663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631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1134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71487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8960312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7623574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124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2783190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3468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77092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233674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8394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00219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0769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144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47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77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9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85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55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rp@appmat.ru" TargetMode="External"/><Relationship Id="rId2" Type="http://schemas.openxmlformats.org/officeDocument/2006/relationships/hyperlink" Target="mailto:VarshavskyPR@mpei.ru" TargetMode="External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0EB30AE-F8FB-3E4E-8DFE-7FC675A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63"/>
            <a:ext cx="8208912" cy="230425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  <a:cs typeface="Arial" panose="020B0604020202020204" pitchFamily="34" charset="0"/>
              </a:rPr>
              <a:t>ТЕОРИЯ ПРИНЯТИЯ РЕШЕНИЙ (ТПР)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35A7AA62-CE78-3E44-924E-6D54D90DE52E}"/>
              </a:ext>
            </a:extLst>
          </p:cNvPr>
          <p:cNvSpPr txBox="1">
            <a:spLocks/>
          </p:cNvSpPr>
          <p:nvPr/>
        </p:nvSpPr>
        <p:spPr>
          <a:xfrm>
            <a:off x="899592" y="2139702"/>
            <a:ext cx="3096344" cy="23042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54" indent="-457154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1" indent="-380963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Варшавский </a:t>
            </a: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Павел </a:t>
            </a: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Романович</a:t>
            </a:r>
          </a:p>
          <a:p>
            <a:pPr marL="0" indent="0">
              <a:buNone/>
            </a:pPr>
            <a:r>
              <a:rPr lang="ru-RU" sz="2000" dirty="0">
                <a:cs typeface="Arial" panose="020B0604020202020204" pitchFamily="34" charset="0"/>
              </a:rPr>
              <a:t>доцент кафедры ПМИИ</a:t>
            </a: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VarshavskyPR@mpei.ru</a:t>
            </a:r>
            <a:endParaRPr lang="en-US" sz="20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cs typeface="Arial" panose="020B0604020202020204" pitchFamily="34" charset="0"/>
                <a:hlinkClick r:id="rId3"/>
              </a:rPr>
              <a:t>varp@appmat.ru</a:t>
            </a:r>
            <a:endParaRPr lang="en-US" sz="2000" b="1" dirty="0">
              <a:cs typeface="Arial" panose="020B0604020202020204" pitchFamily="34" charset="0"/>
            </a:endParaRPr>
          </a:p>
          <a:p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1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93F4D37-3524-E442-8F08-B76F44B2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254"/>
            <a:ext cx="822960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Основы теории статистических решений (игры с природой)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4B78A5-FB2D-E94F-8AF7-2508021B814C}"/>
              </a:ext>
            </a:extLst>
          </p:cNvPr>
          <p:cNvSpPr/>
          <p:nvPr/>
        </p:nvSpPr>
        <p:spPr>
          <a:xfrm>
            <a:off x="457200" y="1070813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Использование методов теории антагонистических игр невозможно, так как нет сознательного противодействия противника.</a:t>
            </a:r>
          </a:p>
          <a:p>
            <a:pPr algn="just"/>
            <a:r>
              <a:rPr lang="ru-RU" sz="2200" dirty="0"/>
              <a:t>В играх с природой вводят понятие риска:</a:t>
            </a:r>
          </a:p>
        </p:txBody>
      </p:sp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id="{AD1AB24D-62C1-1247-A7C5-1858C4C84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476099"/>
              </p:ext>
            </p:extLst>
          </p:nvPr>
        </p:nvGraphicFramePr>
        <p:xfrm>
          <a:off x="2948349" y="2561647"/>
          <a:ext cx="3247301" cy="86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3" imgW="1612900" imgH="431800" progId="Equation.3">
                  <p:embed/>
                </p:oleObj>
              </mc:Choice>
              <mc:Fallback>
                <p:oleObj name="Формула" r:id="rId3" imgW="1612900" imgH="431800" progId="Equation.3">
                  <p:embed/>
                  <p:pic>
                    <p:nvPicPr>
                      <p:cNvPr id="8" name="Object 1">
                        <a:extLst>
                          <a:ext uri="{FF2B5EF4-FFF2-40B4-BE49-F238E27FC236}">
                            <a16:creationId xmlns:a16="http://schemas.microsoft.com/office/drawing/2014/main" id="{AD1AB24D-62C1-1247-A7C5-1858C4C84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349" y="2561647"/>
                        <a:ext cx="3247301" cy="864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id="{2597CC52-503A-774C-9265-3F6F1E8D9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3450729"/>
            <a:ext cx="822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dirty="0"/>
              <a:t>То есть, </a:t>
            </a:r>
            <a:r>
              <a:rPr lang="ru-RU" sz="2200" b="1" dirty="0"/>
              <a:t>риск</a:t>
            </a:r>
            <a:r>
              <a:rPr lang="ru-RU" sz="2200" dirty="0"/>
              <a:t> – это разность между платежом, который игрок получил бы, зная, в каких условиях </a:t>
            </a:r>
            <a:r>
              <a:rPr lang="ru-RU" sz="2200" b="1" dirty="0"/>
              <a:t>П</a:t>
            </a:r>
            <a:r>
              <a:rPr lang="en-US" sz="2200" b="1" baseline="-25000" dirty="0"/>
              <a:t>j</a:t>
            </a:r>
            <a:r>
              <a:rPr lang="ru-RU" sz="2200" dirty="0"/>
              <a:t> он принимает решение, и платежом, который он получает, не зная условий, когда он выбирает стратегию </a:t>
            </a:r>
            <a:r>
              <a:rPr lang="en-US" sz="2200" b="1" dirty="0"/>
              <a:t>A</a:t>
            </a:r>
            <a:r>
              <a:rPr lang="en-US" sz="2200" b="1" baseline="-25000" dirty="0"/>
              <a:t>i</a:t>
            </a:r>
            <a:r>
              <a:rPr lang="ru-RU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317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Пример</a:t>
            </a:r>
            <a:endParaRPr lang="ru-RU" dirty="0">
              <a:latin typeface="+mj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55803A7-01F0-D44D-913C-6A4D13B3A0E6}"/>
              </a:ext>
            </a:extLst>
          </p:cNvPr>
          <p:cNvSpPr/>
          <p:nvPr/>
        </p:nvSpPr>
        <p:spPr>
          <a:xfrm>
            <a:off x="408061" y="1011208"/>
            <a:ext cx="2837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Платёжная матрица</a:t>
            </a:r>
            <a:endParaRPr lang="ru-RU" sz="20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DE54145-3F0C-A34D-9F50-3A8E331EA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926527"/>
              </p:ext>
            </p:extLst>
          </p:nvPr>
        </p:nvGraphicFramePr>
        <p:xfrm>
          <a:off x="224510" y="1432845"/>
          <a:ext cx="4248472" cy="1800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5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ru-RU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ru-RU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id="{5101DA97-5211-6A4E-84CB-56CDD6098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34" y="1011208"/>
            <a:ext cx="4253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/>
              <a:t>Матрица рисков</a:t>
            </a:r>
            <a:endParaRPr lang="ru-RU" sz="2000" dirty="0">
              <a:latin typeface="Calibri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7455C88-27F7-F845-A8A1-621E3B8BD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41851"/>
              </p:ext>
            </p:extLst>
          </p:nvPr>
        </p:nvGraphicFramePr>
        <p:xfrm>
          <a:off x="4583134" y="1432845"/>
          <a:ext cx="4248472" cy="1800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5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ru-RU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ru-RU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238EF9E-0AD8-4F48-A601-F785380B0EF8}"/>
              </a:ext>
            </a:extLst>
          </p:cNvPr>
          <p:cNvSpPr txBox="1"/>
          <p:nvPr/>
        </p:nvSpPr>
        <p:spPr>
          <a:xfrm>
            <a:off x="354360" y="353180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libri" pitchFamily="34" charset="0"/>
              </a:rPr>
              <a:t>r</a:t>
            </a:r>
            <a:r>
              <a:rPr lang="en-US" sz="2400" b="1" baseline="-25000" dirty="0" err="1">
                <a:latin typeface="Calibri" pitchFamily="34" charset="0"/>
              </a:rPr>
              <a:t>11</a:t>
            </a:r>
            <a:r>
              <a:rPr lang="en-US" sz="2400" b="1" dirty="0">
                <a:latin typeface="Calibri" pitchFamily="34" charset="0"/>
              </a:rPr>
              <a:t> = 4 – 1 = 3</a:t>
            </a:r>
          </a:p>
          <a:p>
            <a:r>
              <a:rPr lang="en-US" sz="2400" b="1" dirty="0" err="1">
                <a:latin typeface="Calibri" pitchFamily="34" charset="0"/>
              </a:rPr>
              <a:t>r</a:t>
            </a:r>
            <a:r>
              <a:rPr lang="en-US" sz="2400" b="1" baseline="-25000" dirty="0" err="1">
                <a:latin typeface="Calibri" pitchFamily="34" charset="0"/>
              </a:rPr>
              <a:t>21</a:t>
            </a:r>
            <a:r>
              <a:rPr lang="en-US" sz="2400" b="1" dirty="0">
                <a:latin typeface="Calibri" pitchFamily="34" charset="0"/>
              </a:rPr>
              <a:t> = 4 – 3 = 1</a:t>
            </a:r>
          </a:p>
          <a:p>
            <a:r>
              <a:rPr lang="en-US" sz="2400" b="1" dirty="0" err="1">
                <a:latin typeface="Calibri" pitchFamily="34" charset="0"/>
              </a:rPr>
              <a:t>r</a:t>
            </a:r>
            <a:r>
              <a:rPr lang="en-US" sz="2400" b="1" baseline="-25000" dirty="0" err="1">
                <a:latin typeface="Calibri" pitchFamily="34" charset="0"/>
              </a:rPr>
              <a:t>31</a:t>
            </a:r>
            <a:r>
              <a:rPr lang="en-US" sz="2400" b="1" dirty="0">
                <a:latin typeface="Calibri" pitchFamily="34" charset="0"/>
              </a:rPr>
              <a:t> = 4 – 4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90AA41-BEB1-AA4A-84EB-D73DF11E9FDA}"/>
              </a:ext>
            </a:extLst>
          </p:cNvPr>
          <p:cNvSpPr txBox="1"/>
          <p:nvPr/>
        </p:nvSpPr>
        <p:spPr>
          <a:xfrm>
            <a:off x="5470980" y="188940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566CDB-7C7E-8E4E-8A3F-25E1654D5D76}"/>
              </a:ext>
            </a:extLst>
          </p:cNvPr>
          <p:cNvSpPr txBox="1"/>
          <p:nvPr/>
        </p:nvSpPr>
        <p:spPr>
          <a:xfrm>
            <a:off x="5459105" y="233933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0AF453-2454-B840-9A16-BC34D71CB09D}"/>
              </a:ext>
            </a:extLst>
          </p:cNvPr>
          <p:cNvSpPr txBox="1"/>
          <p:nvPr/>
        </p:nvSpPr>
        <p:spPr>
          <a:xfrm>
            <a:off x="5471738" y="278912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5587C3-DBAD-6B4A-B13B-5FC83115075F}"/>
              </a:ext>
            </a:extLst>
          </p:cNvPr>
          <p:cNvSpPr txBox="1"/>
          <p:nvPr/>
        </p:nvSpPr>
        <p:spPr>
          <a:xfrm>
            <a:off x="2309570" y="3555593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libri" pitchFamily="34" charset="0"/>
              </a:rPr>
              <a:t>r</a:t>
            </a:r>
            <a:r>
              <a:rPr lang="en-US" sz="2400" b="1" baseline="-25000" dirty="0" err="1">
                <a:latin typeface="Calibri" pitchFamily="34" charset="0"/>
              </a:rPr>
              <a:t>12</a:t>
            </a:r>
            <a:r>
              <a:rPr lang="en-US" sz="2400" b="1" dirty="0">
                <a:latin typeface="Calibri" pitchFamily="34" charset="0"/>
              </a:rPr>
              <a:t> = 8 – 4 = 4</a:t>
            </a:r>
          </a:p>
          <a:p>
            <a:r>
              <a:rPr lang="en-US" sz="2400" b="1" dirty="0" err="1">
                <a:latin typeface="Calibri" pitchFamily="34" charset="0"/>
              </a:rPr>
              <a:t>r</a:t>
            </a:r>
            <a:r>
              <a:rPr lang="en-US" sz="2400" b="1" baseline="-25000" dirty="0" err="1">
                <a:latin typeface="Calibri" pitchFamily="34" charset="0"/>
              </a:rPr>
              <a:t>22</a:t>
            </a:r>
            <a:r>
              <a:rPr lang="en-US" sz="2400" b="1" dirty="0">
                <a:latin typeface="Calibri" pitchFamily="34" charset="0"/>
              </a:rPr>
              <a:t> = 8 – 8 = 0</a:t>
            </a:r>
          </a:p>
          <a:p>
            <a:r>
              <a:rPr lang="en-US" sz="2400" b="1" dirty="0" err="1">
                <a:latin typeface="Calibri" pitchFamily="34" charset="0"/>
              </a:rPr>
              <a:t>r</a:t>
            </a:r>
            <a:r>
              <a:rPr lang="en-US" sz="2400" b="1" baseline="-25000" dirty="0" err="1">
                <a:latin typeface="Calibri" pitchFamily="34" charset="0"/>
              </a:rPr>
              <a:t>32</a:t>
            </a:r>
            <a:r>
              <a:rPr lang="en-US" sz="2400" b="1" dirty="0">
                <a:latin typeface="Calibri" pitchFamily="34" charset="0"/>
              </a:rPr>
              <a:t> = 8 – 6 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C2199-44D6-DA40-B997-1A959B4724C1}"/>
              </a:ext>
            </a:extLst>
          </p:cNvPr>
          <p:cNvSpPr txBox="1"/>
          <p:nvPr/>
        </p:nvSpPr>
        <p:spPr>
          <a:xfrm>
            <a:off x="6311326" y="188940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F0E220-CA14-4248-8A64-92E0BDBD905E}"/>
              </a:ext>
            </a:extLst>
          </p:cNvPr>
          <p:cNvSpPr txBox="1"/>
          <p:nvPr/>
        </p:nvSpPr>
        <p:spPr>
          <a:xfrm>
            <a:off x="6299451" y="233933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2CEDF-1005-8245-AD28-FF160E3D89AB}"/>
              </a:ext>
            </a:extLst>
          </p:cNvPr>
          <p:cNvSpPr txBox="1"/>
          <p:nvPr/>
        </p:nvSpPr>
        <p:spPr>
          <a:xfrm>
            <a:off x="6312084" y="278912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98FBFA-386A-A343-B010-03900089C03F}"/>
              </a:ext>
            </a:extLst>
          </p:cNvPr>
          <p:cNvSpPr txBox="1"/>
          <p:nvPr/>
        </p:nvSpPr>
        <p:spPr>
          <a:xfrm>
            <a:off x="4756961" y="3531801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libri" pitchFamily="34" charset="0"/>
              </a:rPr>
              <a:t>r</a:t>
            </a:r>
            <a:r>
              <a:rPr lang="en-US" sz="2400" b="1" baseline="-25000" dirty="0" err="1">
                <a:latin typeface="Calibri" pitchFamily="34" charset="0"/>
              </a:rPr>
              <a:t>13</a:t>
            </a:r>
            <a:r>
              <a:rPr lang="en-US" sz="2400" b="1" dirty="0">
                <a:latin typeface="Calibri" pitchFamily="34" charset="0"/>
              </a:rPr>
              <a:t> = 6 – 5 = 1</a:t>
            </a:r>
          </a:p>
          <a:p>
            <a:r>
              <a:rPr lang="en-US" sz="2400" b="1" dirty="0" err="1">
                <a:latin typeface="Calibri" pitchFamily="34" charset="0"/>
              </a:rPr>
              <a:t>r</a:t>
            </a:r>
            <a:r>
              <a:rPr lang="en-US" sz="2400" b="1" baseline="-25000" dirty="0" err="1">
                <a:latin typeface="Calibri" pitchFamily="34" charset="0"/>
              </a:rPr>
              <a:t>23</a:t>
            </a:r>
            <a:r>
              <a:rPr lang="en-US" sz="2400" b="1" dirty="0">
                <a:latin typeface="Calibri" pitchFamily="34" charset="0"/>
              </a:rPr>
              <a:t> = 6 – 4 = 2</a:t>
            </a:r>
          </a:p>
          <a:p>
            <a:r>
              <a:rPr lang="en-US" sz="2400" b="1" dirty="0" err="1">
                <a:latin typeface="Calibri" pitchFamily="34" charset="0"/>
              </a:rPr>
              <a:t>r</a:t>
            </a:r>
            <a:r>
              <a:rPr lang="en-US" sz="2400" b="1" baseline="-25000" dirty="0" err="1">
                <a:latin typeface="Calibri" pitchFamily="34" charset="0"/>
              </a:rPr>
              <a:t>33</a:t>
            </a:r>
            <a:r>
              <a:rPr lang="en-US" sz="2400" b="1" dirty="0">
                <a:latin typeface="Calibri" pitchFamily="34" charset="0"/>
              </a:rPr>
              <a:t> = 6 – 6 =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6246BA-39E3-A741-AFFD-D4D75E4BE595}"/>
              </a:ext>
            </a:extLst>
          </p:cNvPr>
          <p:cNvSpPr txBox="1"/>
          <p:nvPr/>
        </p:nvSpPr>
        <p:spPr>
          <a:xfrm>
            <a:off x="7175422" y="188864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95E061-0A1B-E84F-9D49-5ACB2AB8B8F4}"/>
              </a:ext>
            </a:extLst>
          </p:cNvPr>
          <p:cNvSpPr txBox="1"/>
          <p:nvPr/>
        </p:nvSpPr>
        <p:spPr>
          <a:xfrm>
            <a:off x="7163547" y="233857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CB8DF9-BB62-AE4A-9096-571300BDA0BB}"/>
              </a:ext>
            </a:extLst>
          </p:cNvPr>
          <p:cNvSpPr txBox="1"/>
          <p:nvPr/>
        </p:nvSpPr>
        <p:spPr>
          <a:xfrm>
            <a:off x="7176180" y="27883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A3B579-4ED1-2146-856B-F5F3828A4466}"/>
              </a:ext>
            </a:extLst>
          </p:cNvPr>
          <p:cNvSpPr txBox="1"/>
          <p:nvPr/>
        </p:nvSpPr>
        <p:spPr>
          <a:xfrm>
            <a:off x="6917432" y="353180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libri" pitchFamily="34" charset="0"/>
              </a:rPr>
              <a:t>r</a:t>
            </a:r>
            <a:r>
              <a:rPr lang="en-US" sz="2400" b="1" baseline="-25000" dirty="0" err="1">
                <a:latin typeface="Calibri" pitchFamily="34" charset="0"/>
              </a:rPr>
              <a:t>14</a:t>
            </a:r>
            <a:r>
              <a:rPr lang="en-US" sz="2400" b="1" dirty="0">
                <a:latin typeface="Calibri" pitchFamily="34" charset="0"/>
              </a:rPr>
              <a:t> = 9 – 9 = 0</a:t>
            </a:r>
          </a:p>
          <a:p>
            <a:r>
              <a:rPr lang="en-US" sz="2400" b="1" dirty="0" err="1">
                <a:latin typeface="Calibri" pitchFamily="34" charset="0"/>
              </a:rPr>
              <a:t>r</a:t>
            </a:r>
            <a:r>
              <a:rPr lang="en-US" sz="2400" b="1" baseline="-25000" dirty="0" err="1">
                <a:latin typeface="Calibri" pitchFamily="34" charset="0"/>
              </a:rPr>
              <a:t>24</a:t>
            </a:r>
            <a:r>
              <a:rPr lang="en-US" sz="2400" b="1" dirty="0">
                <a:latin typeface="Calibri" pitchFamily="34" charset="0"/>
              </a:rPr>
              <a:t> = 9 – 3 = 6</a:t>
            </a:r>
          </a:p>
          <a:p>
            <a:r>
              <a:rPr lang="en-US" sz="2400" b="1" dirty="0" err="1">
                <a:latin typeface="Calibri" pitchFamily="34" charset="0"/>
              </a:rPr>
              <a:t>r</a:t>
            </a:r>
            <a:r>
              <a:rPr lang="en-US" sz="2400" b="1" baseline="-25000" dirty="0" err="1">
                <a:latin typeface="Calibri" pitchFamily="34" charset="0"/>
              </a:rPr>
              <a:t>34</a:t>
            </a:r>
            <a:r>
              <a:rPr lang="en-US" sz="2400" b="1" dirty="0">
                <a:latin typeface="Calibri" pitchFamily="34" charset="0"/>
              </a:rPr>
              <a:t> = 9 – 2 = 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1C64AA-EADF-1745-B25B-15852A9ADF4C}"/>
              </a:ext>
            </a:extLst>
          </p:cNvPr>
          <p:cNvSpPr txBox="1"/>
          <p:nvPr/>
        </p:nvSpPr>
        <p:spPr>
          <a:xfrm>
            <a:off x="8015010" y="188864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BC13AD-875B-8141-83D5-97CEC19B4961}"/>
              </a:ext>
            </a:extLst>
          </p:cNvPr>
          <p:cNvSpPr txBox="1"/>
          <p:nvPr/>
        </p:nvSpPr>
        <p:spPr>
          <a:xfrm>
            <a:off x="8003135" y="233857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E4E24A-EB89-2F4B-BEB7-A721D38D63C9}"/>
              </a:ext>
            </a:extLst>
          </p:cNvPr>
          <p:cNvSpPr txBox="1"/>
          <p:nvPr/>
        </p:nvSpPr>
        <p:spPr>
          <a:xfrm>
            <a:off x="8015768" y="27883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47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uiExpand="1" build="p"/>
      <p:bldP spid="11" grpId="1" uiExpand="1" build="allAtOnce"/>
      <p:bldP spid="12" grpId="0" uiExpand="1" build="p"/>
      <p:bldP spid="13" grpId="0" uiExpand="1" build="p"/>
      <p:bldP spid="14" grpId="0" build="p"/>
      <p:bldP spid="15" grpId="0" build="p"/>
      <p:bldP spid="15" grpId="1" build="allAtOnce"/>
      <p:bldP spid="16" grpId="0" build="p"/>
      <p:bldP spid="22" grpId="0" build="p"/>
      <p:bldP spid="23" grpId="0" build="p"/>
      <p:bldP spid="24" grpId="0" uiExpand="1" build="p"/>
      <p:bldP spid="24" grpId="1" uiExpand="1" build="allAtOnce"/>
      <p:bldP spid="25" grpId="0" build="p"/>
      <p:bldP spid="26" grpId="0" build="p"/>
      <p:bldP spid="27" grpId="0" build="p"/>
      <p:bldP spid="28" grpId="0" uiExpand="1" build="p"/>
      <p:bldP spid="29" grpId="0" build="p"/>
      <p:bldP spid="30" grpId="0" build="p"/>
      <p:bldP spid="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Методы решения игр с природой</a:t>
            </a:r>
            <a:endParaRPr lang="ru-RU" dirty="0">
              <a:latin typeface="+mj-lt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FDE7C9B-0C2D-354D-87F6-149317645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1114324"/>
            <a:ext cx="8435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dirty="0"/>
              <a:t>Возможны различные ситуации:</a:t>
            </a:r>
            <a:endParaRPr lang="en-US" sz="2000" b="1" dirty="0"/>
          </a:p>
          <a:p>
            <a:pPr lvl="0" algn="just"/>
            <a:r>
              <a:rPr lang="en-US" sz="2000" b="1" dirty="0"/>
              <a:t>1) </a:t>
            </a:r>
            <a:r>
              <a:rPr lang="ru-RU" sz="2000" b="1" dirty="0"/>
              <a:t>Стохастическая неопределенность</a:t>
            </a:r>
            <a:r>
              <a:rPr lang="en-US" sz="2000" b="1" dirty="0"/>
              <a:t> </a:t>
            </a:r>
            <a:r>
              <a:rPr lang="ru-RU" sz="2000" dirty="0"/>
              <a:t>(известны вероятности состояний «природы»)</a:t>
            </a:r>
          </a:p>
          <a:p>
            <a:r>
              <a:rPr lang="ru-RU" sz="2000" dirty="0">
                <a:sym typeface="Symbol"/>
              </a:rPr>
              <a:t>	</a:t>
            </a:r>
            <a:r>
              <a:rPr lang="en-US" sz="2000" dirty="0">
                <a:sym typeface="Symbol"/>
              </a:rPr>
              <a:t>		</a:t>
            </a:r>
            <a:r>
              <a:rPr lang="ru-RU" sz="2000" b="1" dirty="0">
                <a:sym typeface="Symbol"/>
              </a:rPr>
              <a:t></a:t>
            </a:r>
            <a:r>
              <a:rPr lang="ru-RU" sz="2000" b="1" dirty="0"/>
              <a:t> </a:t>
            </a:r>
            <a:r>
              <a:rPr lang="ru-RU" sz="2000" b="1" dirty="0" err="1"/>
              <a:t>П</a:t>
            </a:r>
            <a:r>
              <a:rPr lang="ru-RU" sz="2000" b="1" baseline="-25000" dirty="0" err="1"/>
              <a:t>j</a:t>
            </a:r>
            <a:r>
              <a:rPr lang="ru-RU" sz="2000" b="1" dirty="0"/>
              <a:t>  </a:t>
            </a:r>
            <a:r>
              <a:rPr lang="ru-RU" sz="2000" b="1" dirty="0">
                <a:sym typeface="Symbol"/>
              </a:rPr>
              <a:t></a:t>
            </a:r>
            <a:r>
              <a:rPr lang="ru-RU" sz="2000" b="1" dirty="0"/>
              <a:t>  </a:t>
            </a:r>
            <a:r>
              <a:rPr lang="ru-RU" sz="2000" b="1" dirty="0" err="1"/>
              <a:t>q</a:t>
            </a:r>
            <a:r>
              <a:rPr lang="ru-RU" sz="2000" b="1" baseline="-25000" dirty="0" err="1"/>
              <a:t>j</a:t>
            </a:r>
            <a:r>
              <a:rPr lang="ru-RU" sz="2000" b="1" dirty="0"/>
              <a:t>,  </a:t>
            </a:r>
            <a:r>
              <a:rPr lang="ru-RU" sz="2000" b="1" dirty="0" err="1"/>
              <a:t>j</a:t>
            </a:r>
            <a:r>
              <a:rPr lang="ru-RU" sz="2000" b="1" dirty="0"/>
              <a:t>=1,…,</a:t>
            </a:r>
            <a:r>
              <a:rPr lang="ru-RU" sz="2000" b="1" dirty="0" err="1"/>
              <a:t>n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17ECDB7F-F9E0-D148-B23E-EACD9898E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401946"/>
              </p:ext>
            </p:extLst>
          </p:nvPr>
        </p:nvGraphicFramePr>
        <p:xfrm>
          <a:off x="5796136" y="1944212"/>
          <a:ext cx="835848" cy="648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3" imgW="571252" imgH="444307" progId="Equation.3">
                  <p:embed/>
                </p:oleObj>
              </mc:Choice>
              <mc:Fallback>
                <p:oleObj name="Формула" r:id="rId3" imgW="571252" imgH="444307" progId="Equation.3">
                  <p:embed/>
                  <p:pic>
                    <p:nvPicPr>
                      <p:cNvPr id="17" name="Object 3">
                        <a:extLst>
                          <a:ext uri="{FF2B5EF4-FFF2-40B4-BE49-F238E27FC236}">
                            <a16:creationId xmlns:a16="http://schemas.microsoft.com/office/drawing/2014/main" id="{17ECDB7F-F9E0-D148-B23E-EACD9898E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1944212"/>
                        <a:ext cx="835848" cy="648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A6AEFA-3670-F140-B432-3E63084DE314}"/>
              </a:ext>
            </a:extLst>
          </p:cNvPr>
          <p:cNvSpPr/>
          <p:nvPr/>
        </p:nvSpPr>
        <p:spPr>
          <a:xfrm>
            <a:off x="354360" y="2571750"/>
            <a:ext cx="8435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Тогда для поиска оптимального решения применяется </a:t>
            </a:r>
            <a:r>
              <a:rPr lang="ru-RU" sz="2000" b="1" dirty="0"/>
              <a:t>критерий Лапласа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Оптимальной является та стратегия, которая максимизирует средний платёж: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Эта же стратегия будет минимизировать средний риск:</a:t>
            </a:r>
          </a:p>
        </p:txBody>
      </p: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477238C8-4A50-6E4E-8248-A8621CF92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967483"/>
              </p:ext>
            </p:extLst>
          </p:nvPr>
        </p:nvGraphicFramePr>
        <p:xfrm>
          <a:off x="2915816" y="3498452"/>
          <a:ext cx="3156263" cy="648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5" imgW="2159000" imgH="444500" progId="Equation.3">
                  <p:embed/>
                </p:oleObj>
              </mc:Choice>
              <mc:Fallback>
                <p:oleObj name="Формула" r:id="rId5" imgW="2159000" imgH="444500" progId="Equation.3">
                  <p:embed/>
                  <p:pic>
                    <p:nvPicPr>
                      <p:cNvPr id="18" name="Object 5">
                        <a:extLst>
                          <a:ext uri="{FF2B5EF4-FFF2-40B4-BE49-F238E27FC236}">
                            <a16:creationId xmlns:a16="http://schemas.microsoft.com/office/drawing/2014/main" id="{477238C8-4A50-6E4E-8248-A8621CF92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498452"/>
                        <a:ext cx="3156263" cy="648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>
            <a:extLst>
              <a:ext uri="{FF2B5EF4-FFF2-40B4-BE49-F238E27FC236}">
                <a16:creationId xmlns:a16="http://schemas.microsoft.com/office/drawing/2014/main" id="{351C165F-F97E-8643-AC35-3A8E1470D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465932"/>
              </p:ext>
            </p:extLst>
          </p:nvPr>
        </p:nvGraphicFramePr>
        <p:xfrm>
          <a:off x="2915815" y="4392853"/>
          <a:ext cx="3156263" cy="68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7" imgW="2057400" imgH="444500" progId="Equation.3">
                  <p:embed/>
                </p:oleObj>
              </mc:Choice>
              <mc:Fallback>
                <p:oleObj name="Формула" r:id="rId7" imgW="2057400" imgH="444500" progId="Equation.3">
                  <p:embed/>
                  <p:pic>
                    <p:nvPicPr>
                      <p:cNvPr id="19" name="Object 7">
                        <a:extLst>
                          <a:ext uri="{FF2B5EF4-FFF2-40B4-BE49-F238E27FC236}">
                            <a16:creationId xmlns:a16="http://schemas.microsoft.com/office/drawing/2014/main" id="{351C165F-F97E-8643-AC35-3A8E1470D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5" y="4392853"/>
                        <a:ext cx="3156263" cy="681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4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пример</a:t>
            </a:r>
            <a:endParaRPr lang="ru-RU" dirty="0">
              <a:latin typeface="+mj-lt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F625B58-DD6D-F346-8517-E2C3B8774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107" y="1382362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/>
              <a:t>Платёжная матрица		Матрица рисков</a:t>
            </a:r>
            <a:endParaRPr lang="ru-RU" sz="2000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BAA64AB0-8E72-BE4C-8369-A07A57AF1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67084"/>
              </p:ext>
            </p:extLst>
          </p:nvPr>
        </p:nvGraphicFramePr>
        <p:xfrm>
          <a:off x="834075" y="1886418"/>
          <a:ext cx="3600400" cy="151216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20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ru-RU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ru-RU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F7A90C4-11DA-474E-8AEF-8273476BD416}"/>
              </a:ext>
            </a:extLst>
          </p:cNvPr>
          <p:cNvSpPr txBox="1"/>
          <p:nvPr/>
        </p:nvSpPr>
        <p:spPr>
          <a:xfrm>
            <a:off x="827584" y="3409384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pitchFamily="34" charset="0"/>
              </a:rPr>
              <a:t>a</a:t>
            </a:r>
            <a:r>
              <a:rPr lang="ru-RU" sz="2200" b="1" baseline="-25000" dirty="0">
                <a:latin typeface="Calibri" pitchFamily="34" charset="0"/>
              </a:rPr>
              <a:t>1 </a:t>
            </a:r>
            <a:r>
              <a:rPr lang="ru-RU" sz="2200" dirty="0">
                <a:latin typeface="Calibri" pitchFamily="34" charset="0"/>
              </a:rPr>
              <a:t>= 1*0.1+4*0.5+14*0.2 = 4.9 </a:t>
            </a:r>
          </a:p>
          <a:p>
            <a:r>
              <a:rPr lang="en-US" sz="2200" b="1" dirty="0">
                <a:latin typeface="Calibri" pitchFamily="34" charset="0"/>
              </a:rPr>
              <a:t>a</a:t>
            </a:r>
            <a:r>
              <a:rPr lang="ru-RU" sz="2200" b="1" baseline="-25000" dirty="0">
                <a:latin typeface="Calibri" pitchFamily="34" charset="0"/>
              </a:rPr>
              <a:t>2 </a:t>
            </a:r>
            <a:r>
              <a:rPr lang="ru-RU" sz="2200" dirty="0">
                <a:latin typeface="Calibri" pitchFamily="34" charset="0"/>
              </a:rPr>
              <a:t>= 3*0.1+8*0.5+7*0.2   = 5.7</a:t>
            </a:r>
          </a:p>
          <a:p>
            <a:r>
              <a:rPr lang="en-US" sz="2200" b="1" dirty="0">
                <a:latin typeface="Calibri" pitchFamily="34" charset="0"/>
              </a:rPr>
              <a:t>a</a:t>
            </a:r>
            <a:r>
              <a:rPr lang="ru-RU" sz="2200" b="1" baseline="-25000" dirty="0">
                <a:latin typeface="Calibri" pitchFamily="34" charset="0"/>
              </a:rPr>
              <a:t>3 </a:t>
            </a:r>
            <a:r>
              <a:rPr lang="ru-RU" sz="2200" dirty="0">
                <a:latin typeface="Calibri" pitchFamily="34" charset="0"/>
              </a:rPr>
              <a:t>= 4*0.1+6*0.5+8*0.2   = 5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9B1AD9F9-EF19-1A4A-86EC-BEF0F1F9F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504832"/>
              </p:ext>
            </p:extLst>
          </p:nvPr>
        </p:nvGraphicFramePr>
        <p:xfrm>
          <a:off x="4796499" y="1867639"/>
          <a:ext cx="3600400" cy="151216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20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ru-RU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ru-RU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F8DAB60-83D6-3D47-9357-50A6C9920399}"/>
              </a:ext>
            </a:extLst>
          </p:cNvPr>
          <p:cNvSpPr txBox="1"/>
          <p:nvPr/>
        </p:nvSpPr>
        <p:spPr>
          <a:xfrm>
            <a:off x="2699792" y="96553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q</a:t>
            </a:r>
            <a:r>
              <a:rPr lang="ru-RU" sz="2000" b="1" baseline="-25000" dirty="0" err="1">
                <a:solidFill>
                  <a:schemeClr val="accent2"/>
                </a:solidFill>
              </a:rPr>
              <a:t>1</a:t>
            </a:r>
            <a:r>
              <a:rPr lang="ru-RU" sz="2000" b="1" dirty="0" err="1">
                <a:solidFill>
                  <a:schemeClr val="accent2"/>
                </a:solidFill>
              </a:rPr>
              <a:t>=0.1</a:t>
            </a:r>
            <a:r>
              <a:rPr lang="ru-RU" sz="2000" b="1" dirty="0">
                <a:solidFill>
                  <a:schemeClr val="accent2"/>
                </a:solidFill>
              </a:rPr>
              <a:t>   </a:t>
            </a:r>
            <a:r>
              <a:rPr lang="en-US" sz="2000" b="1" dirty="0">
                <a:solidFill>
                  <a:schemeClr val="accent2"/>
                </a:solidFill>
              </a:rPr>
              <a:t>q</a:t>
            </a:r>
            <a:r>
              <a:rPr lang="ru-RU" sz="2000" b="1" baseline="-25000" dirty="0" err="1">
                <a:solidFill>
                  <a:schemeClr val="accent2"/>
                </a:solidFill>
              </a:rPr>
              <a:t>2</a:t>
            </a:r>
            <a:r>
              <a:rPr lang="ru-RU" sz="2000" b="1" dirty="0" err="1">
                <a:solidFill>
                  <a:schemeClr val="accent2"/>
                </a:solidFill>
              </a:rPr>
              <a:t>=0.5</a:t>
            </a:r>
            <a:r>
              <a:rPr lang="ru-RU" sz="2000" b="1" dirty="0">
                <a:solidFill>
                  <a:schemeClr val="accent2"/>
                </a:solidFill>
              </a:rPr>
              <a:t>   </a:t>
            </a:r>
            <a:r>
              <a:rPr lang="en-US" sz="2000" b="1" dirty="0">
                <a:solidFill>
                  <a:schemeClr val="accent2"/>
                </a:solidFill>
              </a:rPr>
              <a:t>q</a:t>
            </a:r>
            <a:r>
              <a:rPr lang="ru-RU" sz="2000" b="1" baseline="-25000" dirty="0" err="1">
                <a:solidFill>
                  <a:schemeClr val="accent2"/>
                </a:solidFill>
              </a:rPr>
              <a:t>3</a:t>
            </a:r>
            <a:r>
              <a:rPr lang="ru-RU" sz="2000" b="1" dirty="0" err="1">
                <a:solidFill>
                  <a:schemeClr val="accent2"/>
                </a:solidFill>
              </a:rPr>
              <a:t>=</a:t>
            </a:r>
            <a:r>
              <a:rPr lang="en-US" sz="2000" b="1" dirty="0">
                <a:solidFill>
                  <a:schemeClr val="accent2"/>
                </a:solidFill>
              </a:rPr>
              <a:t>q</a:t>
            </a:r>
            <a:r>
              <a:rPr lang="ru-RU" sz="2000" b="1" baseline="-25000" dirty="0" err="1">
                <a:solidFill>
                  <a:schemeClr val="accent2"/>
                </a:solidFill>
              </a:rPr>
              <a:t>4</a:t>
            </a:r>
            <a:r>
              <a:rPr lang="ru-RU" sz="2000" b="1" dirty="0" err="1">
                <a:solidFill>
                  <a:schemeClr val="accent2"/>
                </a:solidFill>
              </a:rPr>
              <a:t>=0.2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197525-E33F-C24A-9100-345915EE0309}"/>
              </a:ext>
            </a:extLst>
          </p:cNvPr>
          <p:cNvSpPr txBox="1"/>
          <p:nvPr/>
        </p:nvSpPr>
        <p:spPr>
          <a:xfrm>
            <a:off x="4716016" y="3409384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pitchFamily="34" charset="0"/>
              </a:rPr>
              <a:t>r</a:t>
            </a:r>
            <a:r>
              <a:rPr lang="ru-RU" sz="2200" b="1" baseline="-25000" dirty="0">
                <a:latin typeface="Calibri" pitchFamily="34" charset="0"/>
              </a:rPr>
              <a:t>1</a:t>
            </a:r>
            <a:r>
              <a:rPr lang="ru-RU" sz="2200" baseline="-25000" dirty="0">
                <a:latin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</a:rPr>
              <a:t>= 3*0.1+4*0.5+1*0.2 = 2.5</a:t>
            </a:r>
          </a:p>
          <a:p>
            <a:r>
              <a:rPr lang="en-US" sz="2200" b="1" dirty="0">
                <a:latin typeface="Calibri" pitchFamily="34" charset="0"/>
              </a:rPr>
              <a:t>r</a:t>
            </a:r>
            <a:r>
              <a:rPr lang="ru-RU" sz="2200" b="1" baseline="-25000" dirty="0">
                <a:latin typeface="Calibri" pitchFamily="34" charset="0"/>
              </a:rPr>
              <a:t>2 </a:t>
            </a:r>
            <a:r>
              <a:rPr lang="ru-RU" sz="2200" dirty="0">
                <a:latin typeface="Calibri" pitchFamily="34" charset="0"/>
              </a:rPr>
              <a:t>= 1*0.1+0*0.5+8*0.2 = 1.7</a:t>
            </a:r>
          </a:p>
          <a:p>
            <a:r>
              <a:rPr lang="en-US" sz="2200" b="1" dirty="0">
                <a:latin typeface="Calibri" pitchFamily="34" charset="0"/>
              </a:rPr>
              <a:t>r</a:t>
            </a:r>
            <a:r>
              <a:rPr lang="ru-RU" sz="2200" b="1" baseline="-25000" dirty="0">
                <a:latin typeface="Calibri" pitchFamily="34" charset="0"/>
              </a:rPr>
              <a:t>3</a:t>
            </a:r>
            <a:r>
              <a:rPr lang="ru-RU" sz="2200" baseline="-25000" dirty="0">
                <a:latin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</a:rPr>
              <a:t>= 0*0.1+2*0.5+7*0.2 = 2.4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D8EA9E4-9917-984D-BBFE-C12C1BD14F33}"/>
              </a:ext>
            </a:extLst>
          </p:cNvPr>
          <p:cNvSpPr/>
          <p:nvPr/>
        </p:nvSpPr>
        <p:spPr>
          <a:xfrm>
            <a:off x="3851920" y="3723878"/>
            <a:ext cx="576064" cy="432048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9C37B15-A175-3B4B-93E1-6EC036281EF4}"/>
              </a:ext>
            </a:extLst>
          </p:cNvPr>
          <p:cNvSpPr/>
          <p:nvPr/>
        </p:nvSpPr>
        <p:spPr>
          <a:xfrm>
            <a:off x="7584461" y="3723878"/>
            <a:ext cx="576064" cy="432048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22F70F-5E08-2D4E-8098-27E0574FA062}"/>
              </a:ext>
            </a:extLst>
          </p:cNvPr>
          <p:cNvSpPr/>
          <p:nvPr/>
        </p:nvSpPr>
        <p:spPr>
          <a:xfrm>
            <a:off x="2987824" y="4443958"/>
            <a:ext cx="3250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  <a:latin typeface="Calibri" pitchFamily="34" charset="0"/>
              </a:rPr>
              <a:t>А</a:t>
            </a:r>
            <a:r>
              <a:rPr lang="ru-RU" sz="2000" b="1" baseline="-25000" dirty="0" err="1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ru-RU" sz="2000" baseline="-25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–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оптимальная стратегия</a:t>
            </a:r>
          </a:p>
        </p:txBody>
      </p:sp>
    </p:spTree>
    <p:extLst>
      <p:ext uri="{BB962C8B-B14F-4D97-AF65-F5344CB8AC3E}">
        <p14:creationId xmlns:p14="http://schemas.microsoft.com/office/powerpoint/2010/main" val="38747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8" grpId="0" build="p"/>
      <p:bldP spid="20" grpId="0" animBg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Методы решения игр с природой</a:t>
            </a:r>
            <a:endParaRPr lang="ru-RU" dirty="0">
              <a:latin typeface="+mj-lt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FDE7C9B-0C2D-354D-87F6-149317645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1059582"/>
            <a:ext cx="843528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b="1" dirty="0"/>
              <a:t>2</a:t>
            </a:r>
            <a:r>
              <a:rPr lang="en-US" sz="2000" b="1" dirty="0"/>
              <a:t>) </a:t>
            </a:r>
            <a:r>
              <a:rPr lang="ru-RU" sz="2000" b="1" dirty="0"/>
              <a:t>Вероятности </a:t>
            </a:r>
            <a:r>
              <a:rPr lang="ru-RU" sz="2000" b="1" dirty="0" err="1"/>
              <a:t>q</a:t>
            </a:r>
            <a:r>
              <a:rPr lang="ru-RU" sz="2000" b="1" baseline="-25000" dirty="0" err="1"/>
              <a:t>j</a:t>
            </a:r>
            <a:r>
              <a:rPr lang="ru-RU" sz="2000" b="1" dirty="0"/>
              <a:t> неизвестны или их не существует</a:t>
            </a:r>
            <a:r>
              <a:rPr lang="ru-RU" sz="2000" dirty="0"/>
              <a:t>.</a:t>
            </a:r>
            <a:endParaRPr lang="ru-RU" sz="2000" b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В этом случае может использоваться ряд критериев поиска оптимального решения: </a:t>
            </a:r>
          </a:p>
          <a:p>
            <a:pPr lvl="0" algn="just"/>
            <a:r>
              <a:rPr lang="ru-RU" sz="2000" b="1" dirty="0"/>
              <a:t>а) </a:t>
            </a:r>
            <a:r>
              <a:rPr lang="ru-RU" sz="2000" b="1" dirty="0" err="1"/>
              <a:t>Максиминный</a:t>
            </a:r>
            <a:r>
              <a:rPr lang="ru-RU" sz="2000" b="1" dirty="0"/>
              <a:t> критерий </a:t>
            </a:r>
            <a:r>
              <a:rPr lang="ru-RU" sz="2000" b="1" dirty="0" err="1"/>
              <a:t>Вальда</a:t>
            </a:r>
            <a:r>
              <a:rPr lang="ru-RU" sz="2000" dirty="0"/>
              <a:t> </a:t>
            </a:r>
            <a:r>
              <a:rPr lang="ru-RU" sz="2000" b="1" dirty="0"/>
              <a:t>(критерий крайнего пессимизма) </a:t>
            </a:r>
            <a:r>
              <a:rPr lang="ru-RU" sz="2000" dirty="0"/>
              <a:t>– стратегия, </a:t>
            </a:r>
            <a:r>
              <a:rPr lang="ru-RU" sz="2000" dirty="0" err="1"/>
              <a:t>максимизирующая</a:t>
            </a:r>
            <a:r>
              <a:rPr lang="ru-RU" sz="2000" dirty="0"/>
              <a:t> минимальный выигрыш</a:t>
            </a:r>
          </a:p>
          <a:p>
            <a:pPr lvl="0" algn="just"/>
            <a:endParaRPr lang="ru-RU" sz="2000" b="1" dirty="0"/>
          </a:p>
          <a:p>
            <a:pPr lvl="0" algn="just"/>
            <a:endParaRPr lang="ru-RU" sz="2000" b="1" dirty="0"/>
          </a:p>
          <a:p>
            <a:pPr lvl="0" algn="just"/>
            <a:r>
              <a:rPr lang="ru-RU" sz="2000" b="1" dirty="0"/>
              <a:t>б) Критерий </a:t>
            </a:r>
            <a:r>
              <a:rPr lang="ru-RU" sz="2000" b="1" dirty="0" err="1"/>
              <a:t>Сэвиджа</a:t>
            </a:r>
            <a:r>
              <a:rPr lang="ru-RU" sz="2000" dirty="0"/>
              <a:t> – стратегия, </a:t>
            </a:r>
            <a:r>
              <a:rPr lang="ru-RU" sz="2000" dirty="0" err="1"/>
              <a:t>минимизирующая</a:t>
            </a:r>
            <a:r>
              <a:rPr lang="ru-RU" sz="2000" dirty="0"/>
              <a:t> максимальный риск</a:t>
            </a: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31B25CDE-E659-D446-BEE7-1C82012ED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21835"/>
              </p:ext>
            </p:extLst>
          </p:nvPr>
        </p:nvGraphicFramePr>
        <p:xfrm>
          <a:off x="3401870" y="2859782"/>
          <a:ext cx="2340260" cy="89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3" imgW="1612900" imgH="622300" progId="Equation.3">
                  <p:embed/>
                </p:oleObj>
              </mc:Choice>
              <mc:Fallback>
                <p:oleObj name="Формула" r:id="rId3" imgW="1612900" imgH="622300" progId="Equation.3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31B25CDE-E659-D446-BEE7-1C82012ED8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870" y="2859782"/>
                        <a:ext cx="2340260" cy="891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80326613-1872-2F4B-BE8C-7EDFD2B73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918418"/>
              </p:ext>
            </p:extLst>
          </p:nvPr>
        </p:nvGraphicFramePr>
        <p:xfrm>
          <a:off x="3401870" y="4124034"/>
          <a:ext cx="2340260" cy="903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5" imgW="1562100" imgH="609600" progId="Equation.3">
                  <p:embed/>
                </p:oleObj>
              </mc:Choice>
              <mc:Fallback>
                <p:oleObj name="Формула" r:id="rId5" imgW="1562100" imgH="609600" progId="Equation.3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80326613-1872-2F4B-BE8C-7EDFD2B73E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870" y="4124034"/>
                        <a:ext cx="2340260" cy="9032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9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Методы решения игр с природой</a:t>
            </a:r>
            <a:endParaRPr lang="ru-RU" dirty="0">
              <a:latin typeface="+mj-lt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FDE7C9B-0C2D-354D-87F6-149317645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1050231"/>
            <a:ext cx="843528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/>
              <a:t>3) Компромиссный критерий Гурвица</a:t>
            </a:r>
            <a:endParaRPr lang="ru-RU" sz="2000" dirty="0"/>
          </a:p>
          <a:p>
            <a:pPr algn="just">
              <a:spcBef>
                <a:spcPts val="600"/>
              </a:spcBef>
            </a:pPr>
            <a:r>
              <a:rPr lang="ru-RU" sz="2000" dirty="0"/>
              <a:t>В качестве оптимальной выбирается стратегия, зависящая от параметра пессимизма (оптимизма).       </a:t>
            </a:r>
          </a:p>
          <a:p>
            <a:pPr algn="just"/>
            <a:endParaRPr lang="ru-RU" sz="2000" b="1" dirty="0"/>
          </a:p>
          <a:p>
            <a:pPr algn="just"/>
            <a:endParaRPr lang="ru-RU" sz="2000" b="1" dirty="0"/>
          </a:p>
          <a:p>
            <a:pPr algn="just"/>
            <a:endParaRPr lang="ru-RU" sz="2000" b="1" dirty="0"/>
          </a:p>
          <a:p>
            <a:pPr algn="just"/>
            <a:r>
              <a:rPr lang="en-US" sz="2000" b="1" dirty="0"/>
              <a:t>k</a:t>
            </a:r>
            <a:r>
              <a:rPr lang="ru-RU" sz="2000" b="1" dirty="0"/>
              <a:t> </a:t>
            </a:r>
            <a:r>
              <a:rPr lang="ru-RU" sz="2000" dirty="0"/>
              <a:t>– критерий осторожности или пессимизма  </a:t>
            </a:r>
            <a:r>
              <a:rPr lang="ru-RU" sz="2000" b="1" dirty="0"/>
              <a:t>0 </a:t>
            </a:r>
            <a:r>
              <a:rPr lang="en-US" sz="2000" b="1" dirty="0">
                <a:sym typeface="Symbol"/>
              </a:rPr>
              <a:t></a:t>
            </a:r>
            <a:r>
              <a:rPr lang="ru-RU" sz="2000" b="1" dirty="0">
                <a:sym typeface="Symbol"/>
              </a:rPr>
              <a:t> </a:t>
            </a:r>
            <a:r>
              <a:rPr lang="en-US" sz="2000" b="1" dirty="0"/>
              <a:t>k</a:t>
            </a:r>
            <a:r>
              <a:rPr lang="ru-RU" sz="2000" b="1" dirty="0"/>
              <a:t> </a:t>
            </a:r>
            <a:r>
              <a:rPr lang="en-US" sz="2000" b="1" dirty="0">
                <a:sym typeface="Symbol"/>
              </a:rPr>
              <a:t></a:t>
            </a:r>
            <a:r>
              <a:rPr lang="ru-RU" sz="2000" b="1" dirty="0">
                <a:sym typeface="Symbol"/>
              </a:rPr>
              <a:t> </a:t>
            </a:r>
            <a:r>
              <a:rPr lang="ru-RU" sz="2000" b="1" dirty="0"/>
              <a:t>1</a:t>
            </a:r>
          </a:p>
          <a:p>
            <a:pPr algn="just"/>
            <a:r>
              <a:rPr lang="en-US" sz="2000" b="1" dirty="0"/>
              <a:t>k</a:t>
            </a:r>
            <a:r>
              <a:rPr lang="ru-RU" sz="2000" b="1" dirty="0"/>
              <a:t> = 0 </a:t>
            </a:r>
            <a:r>
              <a:rPr lang="ru-RU" sz="2000" dirty="0"/>
              <a:t>– максимизировать максимально возможный выигрыш</a:t>
            </a:r>
          </a:p>
          <a:p>
            <a:pPr algn="just"/>
            <a:r>
              <a:rPr lang="en-US" sz="2000" b="1" dirty="0"/>
              <a:t>k</a:t>
            </a:r>
            <a:r>
              <a:rPr lang="ru-RU" sz="2000" b="1" dirty="0"/>
              <a:t> = 1 </a:t>
            </a:r>
            <a:r>
              <a:rPr lang="ru-RU" sz="2000" dirty="0"/>
              <a:t>–  критерий </a:t>
            </a:r>
            <a:r>
              <a:rPr lang="ru-RU" sz="2000" dirty="0" err="1"/>
              <a:t>Вальда</a:t>
            </a:r>
            <a:r>
              <a:rPr lang="ru-RU" sz="2000" dirty="0"/>
              <a:t>      </a:t>
            </a:r>
          </a:p>
          <a:p>
            <a:pPr algn="just"/>
            <a:r>
              <a:rPr lang="ru-RU" sz="2000" dirty="0"/>
              <a:t>Если нет дополнительной информации, то рекомендуется </a:t>
            </a:r>
            <a:r>
              <a:rPr lang="en-US" sz="2000" b="1" dirty="0"/>
              <a:t>k </a:t>
            </a:r>
            <a:r>
              <a:rPr lang="en-US" sz="2000" b="1" dirty="0">
                <a:sym typeface="Symbol"/>
              </a:rPr>
              <a:t></a:t>
            </a:r>
            <a:r>
              <a:rPr lang="ru-RU" sz="2000" b="1" dirty="0"/>
              <a:t> 0.6</a:t>
            </a:r>
            <a:endParaRPr lang="ru-RU" sz="2000" dirty="0"/>
          </a:p>
          <a:p>
            <a:pPr algn="just"/>
            <a:r>
              <a:rPr lang="ru-RU" sz="2000" b="1" dirty="0">
                <a:solidFill>
                  <a:schemeClr val="accent1"/>
                </a:solidFill>
              </a:rPr>
              <a:t>При выборе оптимальной стратегии выбирать надо ту, которую рекомендуют большинство критериев.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CAA7D5F5-C1E9-DA41-B0C9-8E6A182BAD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79136"/>
              </p:ext>
            </p:extLst>
          </p:nvPr>
        </p:nvGraphicFramePr>
        <p:xfrm>
          <a:off x="2267744" y="1779662"/>
          <a:ext cx="4608512" cy="1328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3" imgW="2298700" imgH="673100" progId="Equation.3">
                  <p:embed/>
                </p:oleObj>
              </mc:Choice>
              <mc:Fallback>
                <p:oleObj name="Формула" r:id="rId3" imgW="2298700" imgH="673100" progId="Equation.3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id="{CAA7D5F5-C1E9-DA41-B0C9-8E6A182BAD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779662"/>
                        <a:ext cx="4608512" cy="1328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0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ПРИМЕР</a:t>
            </a:r>
            <a:endParaRPr lang="ru-RU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09E333-0F84-2B43-92AD-839B67506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1" y="1089850"/>
            <a:ext cx="1662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/>
              <a:t>Платёжная </a:t>
            </a:r>
          </a:p>
          <a:p>
            <a:pPr algn="just"/>
            <a:r>
              <a:rPr lang="ru-RU" sz="2000" b="1" dirty="0"/>
              <a:t>матрица</a:t>
            </a:r>
            <a:endParaRPr lang="ru-RU" sz="2000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24D2CAA-5B7D-1A42-87C6-8F1338A53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3" y="2439179"/>
            <a:ext cx="1440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/>
              <a:t>Матрица рисков</a:t>
            </a:r>
            <a:endParaRPr lang="ru-RU" sz="20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6B20D7C-2F0B-EF47-A860-2BC0F19D5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33156"/>
              </p:ext>
            </p:extLst>
          </p:nvPr>
        </p:nvGraphicFramePr>
        <p:xfrm>
          <a:off x="1823821" y="1135491"/>
          <a:ext cx="4248472" cy="1800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5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ru-RU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ru-RU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Times New Roman"/>
                        </a:rPr>
                        <a:t>1</a:t>
                      </a:r>
                      <a:r>
                        <a:rPr lang="ru-RU" sz="2000" b="1" dirty="0">
                          <a:latin typeface="Calibri" pitchFamily="34" charset="0"/>
                          <a:ea typeface="Times New Roman"/>
                        </a:rPr>
                        <a:t>9</a:t>
                      </a: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</a:rPr>
                        <a:t>30</a:t>
                      </a:r>
                      <a:endParaRPr lang="ru-RU" sz="10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</a:rPr>
                        <a:t>41</a:t>
                      </a:r>
                      <a:endParaRPr lang="ru-RU" sz="10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</a:rPr>
                        <a:t>4</a:t>
                      </a:r>
                      <a:r>
                        <a:rPr lang="en-US" sz="2000" b="1">
                          <a:latin typeface="Calibri" pitchFamily="34" charset="0"/>
                          <a:ea typeface="Times New Roman"/>
                        </a:rPr>
                        <a:t>9</a:t>
                      </a:r>
                      <a:endParaRPr lang="ru-RU" sz="10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</a:rPr>
                        <a:t>51</a:t>
                      </a:r>
                      <a:endParaRPr lang="ru-RU" sz="10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 pitchFamily="34" charset="0"/>
                          <a:ea typeface="Times New Roman"/>
                        </a:rPr>
                        <a:t>38</a:t>
                      </a: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 pitchFamily="34" charset="0"/>
                          <a:ea typeface="Times New Roman"/>
                        </a:rPr>
                        <a:t>10</a:t>
                      </a: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</a:rPr>
                        <a:t>20</a:t>
                      </a:r>
                      <a:endParaRPr lang="ru-RU" sz="10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</a:rPr>
                        <a:t>73</a:t>
                      </a:r>
                      <a:endParaRPr lang="ru-RU" sz="10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</a:rPr>
                        <a:t>18</a:t>
                      </a:r>
                      <a:endParaRPr lang="ru-RU" sz="10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</a:rPr>
                        <a:t>81</a:t>
                      </a:r>
                      <a:endParaRPr lang="ru-RU" sz="10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 pitchFamily="34" charset="0"/>
                          <a:ea typeface="Times New Roman"/>
                        </a:rPr>
                        <a:t>11</a:t>
                      </a: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51D6BD1-8866-F44C-AB37-C91E227FC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038578"/>
              </p:ext>
            </p:extLst>
          </p:nvPr>
        </p:nvGraphicFramePr>
        <p:xfrm>
          <a:off x="539552" y="3147065"/>
          <a:ext cx="4248472" cy="1800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5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ru-RU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</a:t>
                      </a:r>
                      <a:r>
                        <a:rPr lang="ru-RU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68AE676-6ABB-1E45-B80D-235D0D43BF65}"/>
              </a:ext>
            </a:extLst>
          </p:cNvPr>
          <p:cNvSpPr txBox="1"/>
          <p:nvPr/>
        </p:nvSpPr>
        <p:spPr>
          <a:xfrm>
            <a:off x="1427398" y="360362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54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C33FE-80C4-C449-8E95-6CE44C0EFB7F}"/>
              </a:ext>
            </a:extLst>
          </p:cNvPr>
          <p:cNvSpPr txBox="1"/>
          <p:nvPr/>
        </p:nvSpPr>
        <p:spPr>
          <a:xfrm>
            <a:off x="1415523" y="40535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22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4FC42-F391-E74E-8A0B-152D14BA167B}"/>
              </a:ext>
            </a:extLst>
          </p:cNvPr>
          <p:cNvSpPr txBox="1"/>
          <p:nvPr/>
        </p:nvSpPr>
        <p:spPr>
          <a:xfrm>
            <a:off x="1428156" y="450334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F94D34-D58B-FC4D-B1F4-48C926FE5A18}"/>
              </a:ext>
            </a:extLst>
          </p:cNvPr>
          <p:cNvSpPr txBox="1"/>
          <p:nvPr/>
        </p:nvSpPr>
        <p:spPr>
          <a:xfrm>
            <a:off x="2267744" y="360362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8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1A2EE-169B-C246-8AB4-E177D6B8B181}"/>
              </a:ext>
            </a:extLst>
          </p:cNvPr>
          <p:cNvSpPr txBox="1"/>
          <p:nvPr/>
        </p:nvSpPr>
        <p:spPr>
          <a:xfrm>
            <a:off x="2255869" y="40535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193CE-99C8-FE49-8055-2A4B0ED296E1}"/>
              </a:ext>
            </a:extLst>
          </p:cNvPr>
          <p:cNvSpPr txBox="1"/>
          <p:nvPr/>
        </p:nvSpPr>
        <p:spPr>
          <a:xfrm>
            <a:off x="2268502" y="450334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2</a:t>
            </a:r>
            <a:r>
              <a:rPr lang="ru-RU" sz="2400" b="1" dirty="0">
                <a:latin typeface="Calibri" pitchFamily="34" charset="0"/>
              </a:rPr>
              <a:t>0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02E94-ABDD-284A-88BD-FB266DC5420D}"/>
              </a:ext>
            </a:extLst>
          </p:cNvPr>
          <p:cNvSpPr txBox="1"/>
          <p:nvPr/>
        </p:nvSpPr>
        <p:spPr>
          <a:xfrm>
            <a:off x="3131840" y="360286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40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A7552D-FF57-BC42-BCBF-CA233D218F0E}"/>
              </a:ext>
            </a:extLst>
          </p:cNvPr>
          <p:cNvSpPr txBox="1"/>
          <p:nvPr/>
        </p:nvSpPr>
        <p:spPr>
          <a:xfrm>
            <a:off x="3119965" y="405279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71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59B5D6-D441-3243-AB02-DC1EA3F36333}"/>
              </a:ext>
            </a:extLst>
          </p:cNvPr>
          <p:cNvSpPr txBox="1"/>
          <p:nvPr/>
        </p:nvSpPr>
        <p:spPr>
          <a:xfrm>
            <a:off x="3132598" y="450258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A705A9-9148-784E-AF0F-54E66FAADD83}"/>
              </a:ext>
            </a:extLst>
          </p:cNvPr>
          <p:cNvSpPr txBox="1"/>
          <p:nvPr/>
        </p:nvSpPr>
        <p:spPr>
          <a:xfrm>
            <a:off x="3971428" y="360286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794141-6095-1443-BB2A-6954871BACF3}"/>
              </a:ext>
            </a:extLst>
          </p:cNvPr>
          <p:cNvSpPr txBox="1"/>
          <p:nvPr/>
        </p:nvSpPr>
        <p:spPr>
          <a:xfrm>
            <a:off x="3959553" y="405279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29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2005CB-A356-AB42-BCED-074D2D74CA0F}"/>
              </a:ext>
            </a:extLst>
          </p:cNvPr>
          <p:cNvSpPr txBox="1"/>
          <p:nvPr/>
        </p:nvSpPr>
        <p:spPr>
          <a:xfrm>
            <a:off x="3972186" y="450258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38</a:t>
            </a:r>
            <a:endParaRPr lang="en-US" sz="2400" b="1" dirty="0">
              <a:latin typeface="Calibri" pitchFamily="34" charset="0"/>
            </a:endParaRP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782BAB53-C3A9-9C46-B93F-31922613D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6534"/>
              </p:ext>
            </p:extLst>
          </p:nvPr>
        </p:nvGraphicFramePr>
        <p:xfrm>
          <a:off x="6144301" y="1131590"/>
          <a:ext cx="848998" cy="1800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4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2B8B53D5-0AF0-B44D-B18F-9929FA423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059822"/>
              </p:ext>
            </p:extLst>
          </p:nvPr>
        </p:nvGraphicFramePr>
        <p:xfrm>
          <a:off x="7056655" y="1131590"/>
          <a:ext cx="848998" cy="1800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4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w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F37DEEFC-77B1-2E45-A723-24903FFA8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1245"/>
              </p:ext>
            </p:extLst>
          </p:nvPr>
        </p:nvGraphicFramePr>
        <p:xfrm>
          <a:off x="7971474" y="1135491"/>
          <a:ext cx="848998" cy="1800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4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C96A040A-7F86-1F47-9D8F-8DE0BCAC0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59804"/>
              </p:ext>
            </p:extLst>
          </p:nvPr>
        </p:nvGraphicFramePr>
        <p:xfrm>
          <a:off x="4860032" y="3147065"/>
          <a:ext cx="848998" cy="1800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4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s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7BFDC9C-6240-3C48-A2B8-A46B52E0086B}"/>
              </a:ext>
            </a:extLst>
          </p:cNvPr>
          <p:cNvSpPr txBox="1"/>
          <p:nvPr/>
        </p:nvSpPr>
        <p:spPr>
          <a:xfrm>
            <a:off x="6016686" y="3199368"/>
            <a:ext cx="292893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Calibri" pitchFamily="34" charset="0"/>
              </a:rPr>
              <a:t>Критерий </a:t>
            </a:r>
            <a:r>
              <a:rPr lang="ru-RU" b="1" dirty="0" err="1">
                <a:latin typeface="Calibri" pitchFamily="34" charset="0"/>
              </a:rPr>
              <a:t>Вальда</a:t>
            </a:r>
            <a:r>
              <a:rPr lang="ru-RU" b="1" dirty="0">
                <a:latin typeface="Calibri" pitchFamily="34" charset="0"/>
              </a:rPr>
              <a:t>     – </a:t>
            </a:r>
            <a:r>
              <a:rPr lang="en-US" b="1" dirty="0">
                <a:latin typeface="Calibri" pitchFamily="34" charset="0"/>
              </a:rPr>
              <a:t>A</a:t>
            </a:r>
            <a:r>
              <a:rPr lang="ru-RU" b="1" baseline="-25000" dirty="0">
                <a:latin typeface="Calibri" pitchFamily="34" charset="0"/>
              </a:rPr>
              <a:t>1</a:t>
            </a:r>
            <a:endParaRPr lang="ru-RU" b="1" dirty="0">
              <a:latin typeface="Calibri" pitchFamily="34" charset="0"/>
            </a:endParaRPr>
          </a:p>
          <a:p>
            <a:pPr lvl="0"/>
            <a:r>
              <a:rPr lang="ru-RU" b="1" dirty="0">
                <a:latin typeface="Calibri" pitchFamily="34" charset="0"/>
              </a:rPr>
              <a:t>Критерий </a:t>
            </a:r>
            <a:r>
              <a:rPr lang="ru-RU" b="1" dirty="0" err="1">
                <a:latin typeface="Calibri" pitchFamily="34" charset="0"/>
              </a:rPr>
              <a:t>Сэвиджа</a:t>
            </a:r>
            <a:r>
              <a:rPr lang="ru-RU" b="1" dirty="0">
                <a:latin typeface="Calibri" pitchFamily="34" charset="0"/>
              </a:rPr>
              <a:t>  – </a:t>
            </a:r>
            <a:r>
              <a:rPr lang="en-US" b="1" dirty="0">
                <a:latin typeface="Calibri" pitchFamily="34" charset="0"/>
              </a:rPr>
              <a:t>A</a:t>
            </a:r>
            <a:r>
              <a:rPr lang="ru-RU" b="1" baseline="-25000" dirty="0">
                <a:latin typeface="Calibri" pitchFamily="34" charset="0"/>
              </a:rPr>
              <a:t>3</a:t>
            </a:r>
            <a:endParaRPr lang="ru-RU" b="1" dirty="0">
              <a:latin typeface="Calibri" pitchFamily="34" charset="0"/>
            </a:endParaRPr>
          </a:p>
          <a:p>
            <a:pPr lvl="0"/>
            <a:r>
              <a:rPr lang="ru-RU" b="1" dirty="0">
                <a:latin typeface="Calibri" pitchFamily="34" charset="0"/>
              </a:rPr>
              <a:t>Критерий Гурвица   – </a:t>
            </a:r>
            <a:r>
              <a:rPr lang="en-US" b="1" dirty="0">
                <a:latin typeface="Calibri" pitchFamily="34" charset="0"/>
              </a:rPr>
              <a:t>A</a:t>
            </a:r>
            <a:r>
              <a:rPr lang="ru-RU" b="1" baseline="-25000" dirty="0">
                <a:latin typeface="Calibri" pitchFamily="34" charset="0"/>
              </a:rPr>
              <a:t>3 	</a:t>
            </a:r>
          </a:p>
          <a:p>
            <a:pPr lvl="0"/>
            <a:r>
              <a:rPr lang="ru-RU" b="1" dirty="0">
                <a:latin typeface="Calibri" pitchFamily="34" charset="0"/>
              </a:rPr>
              <a:t>(</a:t>
            </a:r>
            <a:r>
              <a:rPr lang="en-US" b="1" dirty="0">
                <a:latin typeface="Calibri" pitchFamily="34" charset="0"/>
              </a:rPr>
              <a:t>k </a:t>
            </a:r>
            <a:r>
              <a:rPr lang="ru-RU" b="1" dirty="0">
                <a:latin typeface="Calibri" pitchFamily="34" charset="0"/>
              </a:rPr>
              <a:t>= 0.6)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Выбираем стратегию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A</a:t>
            </a:r>
            <a:r>
              <a:rPr lang="ru-RU" b="1" baseline="-25000" dirty="0">
                <a:solidFill>
                  <a:srgbClr val="C00000"/>
                </a:solidFill>
                <a:latin typeface="Calibri" pitchFamily="34" charset="0"/>
              </a:rPr>
              <a:t>3</a:t>
            </a:r>
            <a:endParaRPr lang="ru-RU" dirty="0">
              <a:solidFill>
                <a:srgbClr val="C00000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20E0CF-AAF3-AD4B-BE58-00C09D530007}"/>
              </a:ext>
            </a:extLst>
          </p:cNvPr>
          <p:cNvSpPr txBox="1"/>
          <p:nvPr/>
        </p:nvSpPr>
        <p:spPr>
          <a:xfrm>
            <a:off x="6192326" y="158156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6AF6D5-FD2F-4341-B0C5-F164D6EF5404}"/>
              </a:ext>
            </a:extLst>
          </p:cNvPr>
          <p:cNvSpPr txBox="1"/>
          <p:nvPr/>
        </p:nvSpPr>
        <p:spPr>
          <a:xfrm>
            <a:off x="6180451" y="203149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FD4A7E-339C-7F44-8A84-046481874F31}"/>
              </a:ext>
            </a:extLst>
          </p:cNvPr>
          <p:cNvSpPr txBox="1"/>
          <p:nvPr/>
        </p:nvSpPr>
        <p:spPr>
          <a:xfrm>
            <a:off x="6193084" y="248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4E70EA-BE2A-764C-9A27-73CE20C9B567}"/>
              </a:ext>
            </a:extLst>
          </p:cNvPr>
          <p:cNvSpPr txBox="1"/>
          <p:nvPr/>
        </p:nvSpPr>
        <p:spPr>
          <a:xfrm>
            <a:off x="4871907" y="358587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54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680A42-7914-DE47-AD8E-A47192FA9326}"/>
              </a:ext>
            </a:extLst>
          </p:cNvPr>
          <p:cNvSpPr txBox="1"/>
          <p:nvPr/>
        </p:nvSpPr>
        <p:spPr>
          <a:xfrm>
            <a:off x="4860032" y="403581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71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63F140-ED76-DF48-8CFB-471D4B570235}"/>
              </a:ext>
            </a:extLst>
          </p:cNvPr>
          <p:cNvSpPr txBox="1"/>
          <p:nvPr/>
        </p:nvSpPr>
        <p:spPr>
          <a:xfrm>
            <a:off x="4872665" y="44856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38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DCB4602-196E-004A-B7F2-163C44350546}"/>
              </a:ext>
            </a:extLst>
          </p:cNvPr>
          <p:cNvSpPr/>
          <p:nvPr/>
        </p:nvSpPr>
        <p:spPr>
          <a:xfrm>
            <a:off x="6288317" y="1617716"/>
            <a:ext cx="576064" cy="36004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A0CB315-E1CF-0A45-A432-D569BCFDBF05}"/>
              </a:ext>
            </a:extLst>
          </p:cNvPr>
          <p:cNvSpPr/>
          <p:nvPr/>
        </p:nvSpPr>
        <p:spPr>
          <a:xfrm>
            <a:off x="4977153" y="4542112"/>
            <a:ext cx="576064" cy="36004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5C0FBD-7443-2643-93BD-1C87A8C8105B}"/>
              </a:ext>
            </a:extLst>
          </p:cNvPr>
          <p:cNvSpPr txBox="1"/>
          <p:nvPr/>
        </p:nvSpPr>
        <p:spPr>
          <a:xfrm>
            <a:off x="7110209" y="157040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49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0B9A90-B9EB-1345-9028-A9FBD67DDA68}"/>
              </a:ext>
            </a:extLst>
          </p:cNvPr>
          <p:cNvSpPr txBox="1"/>
          <p:nvPr/>
        </p:nvSpPr>
        <p:spPr>
          <a:xfrm>
            <a:off x="7098334" y="202033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51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AE3D76-B55C-FD4E-9819-D1D8B15C0C26}"/>
              </a:ext>
            </a:extLst>
          </p:cNvPr>
          <p:cNvSpPr txBox="1"/>
          <p:nvPr/>
        </p:nvSpPr>
        <p:spPr>
          <a:xfrm>
            <a:off x="7110967" y="247012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81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1B708C-EBB8-B14B-8065-0CC2977B8D4C}"/>
              </a:ext>
            </a:extLst>
          </p:cNvPr>
          <p:cNvSpPr txBox="1"/>
          <p:nvPr/>
        </p:nvSpPr>
        <p:spPr>
          <a:xfrm>
            <a:off x="7997822" y="158156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31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FEF6D8-A7CE-BE41-8200-9E57BE3B44F6}"/>
              </a:ext>
            </a:extLst>
          </p:cNvPr>
          <p:cNvSpPr txBox="1"/>
          <p:nvPr/>
        </p:nvSpPr>
        <p:spPr>
          <a:xfrm>
            <a:off x="7985947" y="203149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26,4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41E235-E705-1B45-987E-5F18F7546474}"/>
              </a:ext>
            </a:extLst>
          </p:cNvPr>
          <p:cNvSpPr txBox="1"/>
          <p:nvPr/>
        </p:nvSpPr>
        <p:spPr>
          <a:xfrm>
            <a:off x="7998580" y="248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39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098E0E8-E7B2-874E-B7B0-055B92BB2EC1}"/>
              </a:ext>
            </a:extLst>
          </p:cNvPr>
          <p:cNvSpPr/>
          <p:nvPr/>
        </p:nvSpPr>
        <p:spPr>
          <a:xfrm>
            <a:off x="8102778" y="2535602"/>
            <a:ext cx="576064" cy="341819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0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  <p:bldP spid="11" grpId="0" build="p"/>
      <p:bldP spid="12" grpId="0" build="p"/>
      <p:bldP spid="13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9" grpId="0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6" grpId="0" animBg="1"/>
      <p:bldP spid="37" grpId="0" animBg="1"/>
      <p:bldP spid="38" grpId="0" build="p"/>
      <p:bldP spid="39" grpId="0" build="p"/>
      <p:bldP spid="40" grpId="0" build="p"/>
      <p:bldP spid="41" grpId="0" build="p"/>
      <p:bldP spid="42" grpId="0" build="p"/>
      <p:bldP spid="43" grpId="0" build="p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93F4D37-3524-E442-8F08-B76F44B2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254"/>
            <a:ext cx="822960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Основы теории статистических решений (игры с природой)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4B78A5-FB2D-E94F-8AF7-2508021B814C}"/>
              </a:ext>
            </a:extLst>
          </p:cNvPr>
          <p:cNvSpPr/>
          <p:nvPr/>
        </p:nvSpPr>
        <p:spPr>
          <a:xfrm>
            <a:off x="457200" y="1168150"/>
            <a:ext cx="8229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cs typeface="Calibri" pitchFamily="34" charset="0"/>
              </a:rPr>
              <a:t>В играх с природой не используются смешанные стратегии по следующим причинам:</a:t>
            </a:r>
            <a:endParaRPr lang="en-US" sz="2000" b="1" dirty="0">
              <a:cs typeface="Calibri" pitchFamily="34" charset="0"/>
            </a:endParaRPr>
          </a:p>
          <a:p>
            <a:pPr algn="just"/>
            <a:endParaRPr lang="ru-RU" sz="800" b="1" dirty="0">
              <a:solidFill>
                <a:schemeClr val="accent2"/>
              </a:solidFill>
              <a:cs typeface="Calibri" pitchFamily="34" charset="0"/>
            </a:endParaRPr>
          </a:p>
          <a:p>
            <a:pPr lvl="0" algn="just"/>
            <a:r>
              <a:rPr lang="ru-RU" sz="2000" b="1" dirty="0">
                <a:solidFill>
                  <a:schemeClr val="accent2"/>
                </a:solidFill>
                <a:cs typeface="Calibri" pitchFamily="34" charset="0"/>
              </a:rPr>
              <a:t>В антагонистических играх смешанные стратегии применяются часто для того, чтобы обмануть, запутать противника, что в играх с природой не имеет смысла.</a:t>
            </a:r>
          </a:p>
          <a:p>
            <a:pPr algn="just"/>
            <a:r>
              <a:rPr lang="ru-RU" sz="800" b="1" dirty="0">
                <a:solidFill>
                  <a:schemeClr val="accent2"/>
                </a:solidFill>
                <a:cs typeface="Calibri" pitchFamily="34" charset="0"/>
              </a:rPr>
              <a:t> </a:t>
            </a:r>
          </a:p>
          <a:p>
            <a:pPr algn="just"/>
            <a:r>
              <a:rPr lang="ru-RU" sz="2000" b="1" dirty="0">
                <a:solidFill>
                  <a:schemeClr val="accent2"/>
                </a:solidFill>
                <a:cs typeface="Calibri" pitchFamily="34" charset="0"/>
              </a:rPr>
              <a:t>Аппарат смешанных стратегий ориентирован на получение максимального среднего выигрыша в случае многократного повторения игры, но в играх с природой выявляется (накапливается) </a:t>
            </a:r>
            <a:r>
              <a:rPr lang="ru-RU" sz="2000" b="1" dirty="0">
                <a:solidFill>
                  <a:schemeClr val="accent1"/>
                </a:solidFill>
                <a:cs typeface="Calibri" pitchFamily="34" charset="0"/>
              </a:rPr>
              <a:t>вероятность </a:t>
            </a:r>
            <a:r>
              <a:rPr lang="en-US" sz="2000" b="1" dirty="0">
                <a:solidFill>
                  <a:schemeClr val="accent1"/>
                </a:solidFill>
                <a:cs typeface="Calibri" pitchFamily="34" charset="0"/>
              </a:rPr>
              <a:t>q</a:t>
            </a:r>
            <a:r>
              <a:rPr lang="en-US" sz="2000" b="1" baseline="-25000" dirty="0">
                <a:solidFill>
                  <a:schemeClr val="accent1"/>
                </a:solidFill>
                <a:cs typeface="Calibri" pitchFamily="34" charset="0"/>
              </a:rPr>
              <a:t>i</a:t>
            </a:r>
            <a:r>
              <a:rPr lang="ru-RU" sz="2000" b="1" dirty="0">
                <a:solidFill>
                  <a:schemeClr val="accent2"/>
                </a:solidFill>
                <a:cs typeface="Calibri" pitchFamily="34" charset="0"/>
              </a:rPr>
              <a:t>, что позволяет перейти к </a:t>
            </a:r>
            <a:r>
              <a:rPr lang="ru-RU" sz="2000" b="1" dirty="0">
                <a:solidFill>
                  <a:schemeClr val="accent1"/>
                </a:solidFill>
                <a:cs typeface="Calibri" pitchFamily="34" charset="0"/>
              </a:rPr>
              <a:t>методу Лапласа</a:t>
            </a:r>
            <a:r>
              <a:rPr lang="ru-RU" sz="2000" b="1" dirty="0">
                <a:solidFill>
                  <a:schemeClr val="accent2"/>
                </a:solidFill>
                <a:cs typeface="Calibri" pitchFamily="34" charset="0"/>
              </a:rPr>
              <a:t>, который позволяет определить оптимальное решение в чистых стратегиях.</a:t>
            </a:r>
          </a:p>
        </p:txBody>
      </p:sp>
    </p:spTree>
    <p:extLst>
      <p:ext uri="{BB962C8B-B14F-4D97-AF65-F5344CB8AC3E}">
        <p14:creationId xmlns:p14="http://schemas.microsoft.com/office/powerpoint/2010/main" val="301339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ИГРЫ С УПОРЯДОЧЕННЫМИ ИСХОДАМИ</a:t>
            </a:r>
            <a:endParaRPr lang="ru-RU" dirty="0">
              <a:latin typeface="+mj-lt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F2B7DAB-6FDB-1540-AE1F-FEBCC4CA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915566"/>
            <a:ext cx="84352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solidFill>
                  <a:schemeClr val="accent2"/>
                </a:solidFill>
              </a:rPr>
              <a:t>Игры при наличии нескольких критериев, т.е. выигрыш оценивается по нескольким критериям.</a:t>
            </a:r>
            <a:endParaRPr lang="en-US" sz="2000" b="1" dirty="0">
              <a:solidFill>
                <a:schemeClr val="accent2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/>
              <a:t>Рассмотрим следующий пример. </a:t>
            </a:r>
            <a:endParaRPr lang="en-US" sz="2000" dirty="0"/>
          </a:p>
          <a:p>
            <a:pPr algn="just"/>
            <a:r>
              <a:rPr lang="ru-RU" sz="2000" dirty="0"/>
              <a:t>Пусть ожидается эпидемия некоторого заболевания, который может быть вызван вирусами, условно обозначенными </a:t>
            </a:r>
            <a:br>
              <a:rPr lang="en-US" sz="2000" dirty="0"/>
            </a:br>
            <a:r>
              <a:rPr lang="ru-RU" sz="2000" b="1" dirty="0"/>
              <a:t>В</a:t>
            </a:r>
            <a:r>
              <a:rPr lang="ru-RU" sz="2000" b="1" baseline="-25000" dirty="0"/>
              <a:t>1</a:t>
            </a:r>
            <a:r>
              <a:rPr lang="ru-RU" sz="2000" b="1" dirty="0"/>
              <a:t>, В</a:t>
            </a:r>
            <a:r>
              <a:rPr lang="ru-RU" sz="2000" b="1" baseline="-25000" dirty="0"/>
              <a:t>2</a:t>
            </a:r>
            <a:r>
              <a:rPr lang="ru-RU" sz="2000" b="1" dirty="0"/>
              <a:t>, В</a:t>
            </a:r>
            <a:r>
              <a:rPr lang="ru-RU" sz="2000" b="1" baseline="-25000" dirty="0"/>
              <a:t>3</a:t>
            </a:r>
            <a:r>
              <a:rPr lang="ru-RU" sz="2000" dirty="0"/>
              <a:t>. Против данного типа вирусов могут быть использованы вакцины типа </a:t>
            </a:r>
            <a:r>
              <a:rPr lang="ru-RU" sz="2000" b="1" dirty="0"/>
              <a:t>V</a:t>
            </a:r>
            <a:r>
              <a:rPr lang="ru-RU" sz="2000" b="1" baseline="-25000" dirty="0"/>
              <a:t>1</a:t>
            </a:r>
            <a:r>
              <a:rPr lang="ru-RU" sz="2000" b="1" dirty="0"/>
              <a:t>, …, V</a:t>
            </a:r>
            <a:r>
              <a:rPr lang="ru-RU" sz="2000" b="1" baseline="-25000" dirty="0"/>
              <a:t>7</a:t>
            </a:r>
            <a:r>
              <a:rPr lang="ru-RU" sz="2000" dirty="0"/>
              <a:t>. </a:t>
            </a:r>
            <a:endParaRPr lang="en-US" sz="2000" dirty="0"/>
          </a:p>
          <a:p>
            <a:pPr algn="just"/>
            <a:r>
              <a:rPr lang="ru-RU" sz="2000" dirty="0"/>
              <a:t>Предполагается, что чем больше номер вакцины </a:t>
            </a:r>
            <a:r>
              <a:rPr lang="ru-RU" sz="2000" b="1" dirty="0" err="1"/>
              <a:t>i</a:t>
            </a:r>
            <a:r>
              <a:rPr lang="ru-RU" sz="2000" dirty="0"/>
              <a:t>, тем меньше затраты </a:t>
            </a:r>
            <a:r>
              <a:rPr lang="ru-RU" sz="2000" b="1" dirty="0"/>
              <a:t>α</a:t>
            </a:r>
            <a:r>
              <a:rPr lang="ru-RU" sz="2000" b="1" baseline="-25000" dirty="0" err="1"/>
              <a:t>i</a:t>
            </a:r>
            <a:r>
              <a:rPr lang="ru-RU" sz="2000" dirty="0"/>
              <a:t> (в некоторых условных единицах) на ее производство, пусть </a:t>
            </a:r>
            <a:r>
              <a:rPr lang="ru-RU" sz="2000" b="1" dirty="0"/>
              <a:t>α</a:t>
            </a:r>
            <a:r>
              <a:rPr lang="ru-RU" sz="2000" b="1" baseline="-25000" dirty="0" err="1"/>
              <a:t>i</a:t>
            </a:r>
            <a:r>
              <a:rPr lang="ru-RU" sz="2000" b="1" dirty="0"/>
              <a:t> </a:t>
            </a:r>
            <a:r>
              <a:rPr lang="ru-RU" sz="2000" b="1" dirty="0">
                <a:sym typeface="Symbol"/>
              </a:rPr>
              <a:t></a:t>
            </a:r>
            <a:r>
              <a:rPr lang="ru-RU" sz="2000" b="1" dirty="0"/>
              <a:t> {1; 2; 3; 4; 5; 6; 7}</a:t>
            </a:r>
            <a:r>
              <a:rPr lang="ru-RU" sz="2000" dirty="0"/>
              <a:t>. </a:t>
            </a:r>
            <a:endParaRPr lang="en-US" sz="2000" dirty="0"/>
          </a:p>
          <a:p>
            <a:pPr algn="just"/>
            <a:r>
              <a:rPr lang="ru-RU" sz="2000" dirty="0"/>
              <a:t>Эффективность вакцины типа </a:t>
            </a:r>
            <a:r>
              <a:rPr lang="ru-RU" sz="2000" b="1" dirty="0" err="1"/>
              <a:t>V</a:t>
            </a:r>
            <a:r>
              <a:rPr lang="ru-RU" sz="2000" b="1" baseline="-25000" dirty="0" err="1"/>
              <a:t>i</a:t>
            </a:r>
            <a:r>
              <a:rPr lang="ru-RU" sz="2000" dirty="0"/>
              <a:t>, </a:t>
            </a:r>
            <a:r>
              <a:rPr lang="ru-RU" sz="2000" b="1" dirty="0" err="1"/>
              <a:t>i</a:t>
            </a:r>
            <a:r>
              <a:rPr lang="ru-RU" sz="2000" b="1" dirty="0"/>
              <a:t> = 1, …, 7</a:t>
            </a:r>
            <a:r>
              <a:rPr lang="ru-RU" sz="2000" dirty="0"/>
              <a:t>, оценивается величиной </a:t>
            </a:r>
            <a:r>
              <a:rPr lang="ru-RU" sz="2000" b="1" dirty="0">
                <a:sym typeface="Symbol"/>
              </a:rPr>
              <a:t></a:t>
            </a:r>
            <a:r>
              <a:rPr lang="ru-RU" sz="2000" b="1" baseline="-25000" dirty="0" err="1"/>
              <a:t>i</a:t>
            </a:r>
            <a:r>
              <a:rPr lang="ru-RU" sz="2000" b="1" dirty="0"/>
              <a:t> </a:t>
            </a:r>
            <a:r>
              <a:rPr lang="ru-RU" sz="2000" b="1" dirty="0">
                <a:sym typeface="Symbol"/>
              </a:rPr>
              <a:t></a:t>
            </a:r>
            <a:r>
              <a:rPr lang="ru-RU" sz="2000" b="1" dirty="0"/>
              <a:t> {1; 2; 3; 4}</a:t>
            </a:r>
            <a:r>
              <a:rPr lang="ru-RU" sz="2000" dirty="0"/>
              <a:t> (чем больше значение </a:t>
            </a:r>
            <a:r>
              <a:rPr lang="ru-RU" sz="2000" b="1" dirty="0">
                <a:sym typeface="Symbol"/>
              </a:rPr>
              <a:t></a:t>
            </a:r>
            <a:r>
              <a:rPr lang="ru-RU" sz="2000" b="1" baseline="-25000" dirty="0" err="1"/>
              <a:t>i</a:t>
            </a:r>
            <a:r>
              <a:rPr lang="ru-RU" sz="2000" dirty="0"/>
              <a:t>, тем эффективнее вакцина). </a:t>
            </a:r>
          </a:p>
        </p:txBody>
      </p:sp>
    </p:spTree>
    <p:extLst>
      <p:ext uri="{BB962C8B-B14F-4D97-AF65-F5344CB8AC3E}">
        <p14:creationId xmlns:p14="http://schemas.microsoft.com/office/powerpoint/2010/main" val="320200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ИГРЫ С УПОРЯДОЧЕННЫМИ ИСХОДАМИ</a:t>
            </a:r>
            <a:endParaRPr lang="ru-RU" dirty="0">
              <a:latin typeface="+mj-lt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F2B7DAB-6FDB-1540-AE1F-FEBCC4CA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992695"/>
            <a:ext cx="84352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/>
              <a:t>Технология производства вакцины такова, что одновременно в массовом порядке может производиться вакцина только одного типа.</a:t>
            </a:r>
            <a:endParaRPr lang="en-US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Требуется определить, какого типа вакцину следует производить с целью минимизации затрат на производство и максимизации её эффективности.</a:t>
            </a:r>
            <a:endParaRPr lang="en-US" sz="2000" dirty="0"/>
          </a:p>
          <a:p>
            <a:pPr algn="just"/>
            <a:r>
              <a:rPr lang="ru-RU" sz="2000" dirty="0"/>
              <a:t>Введем понятие </a:t>
            </a:r>
            <a:r>
              <a:rPr lang="ru-RU" sz="2000" b="1" dirty="0">
                <a:solidFill>
                  <a:schemeClr val="accent2"/>
                </a:solidFill>
              </a:rPr>
              <a:t>исхода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R</a:t>
            </a:r>
            <a:r>
              <a:rPr lang="ru-RU" sz="2000" b="1" dirty="0">
                <a:solidFill>
                  <a:schemeClr val="accent2"/>
                </a:solidFill>
              </a:rPr>
              <a:t>(</a:t>
            </a:r>
            <a:r>
              <a:rPr lang="en-US" sz="2000" b="1" dirty="0">
                <a:solidFill>
                  <a:schemeClr val="accent2"/>
                </a:solidFill>
              </a:rPr>
              <a:t>V</a:t>
            </a:r>
            <a:r>
              <a:rPr lang="en-US" sz="2000" b="1" baseline="-25000" dirty="0">
                <a:solidFill>
                  <a:schemeClr val="accent2"/>
                </a:solidFill>
              </a:rPr>
              <a:t>i</a:t>
            </a:r>
            <a:r>
              <a:rPr lang="ru-RU" sz="2000" b="1" dirty="0">
                <a:solidFill>
                  <a:schemeClr val="accent2"/>
                </a:solidFill>
              </a:rPr>
              <a:t>, </a:t>
            </a:r>
            <a:r>
              <a:rPr lang="en-US" sz="2000" b="1" dirty="0" err="1">
                <a:solidFill>
                  <a:schemeClr val="accent2"/>
                </a:solidFill>
              </a:rPr>
              <a:t>B</a:t>
            </a:r>
            <a:r>
              <a:rPr lang="en-US" sz="2000" b="1" baseline="-25000" dirty="0" err="1">
                <a:solidFill>
                  <a:schemeClr val="accent2"/>
                </a:solidFill>
              </a:rPr>
              <a:t>j</a:t>
            </a:r>
            <a:r>
              <a:rPr lang="ru-RU" sz="2000" b="1" dirty="0">
                <a:solidFill>
                  <a:schemeClr val="accent2"/>
                </a:solidFill>
              </a:rPr>
              <a:t>) = (</a:t>
            </a:r>
            <a:r>
              <a:rPr lang="ru-RU" sz="2000" b="1" dirty="0">
                <a:solidFill>
                  <a:schemeClr val="accent2"/>
                </a:solidFill>
                <a:sym typeface="Symbol"/>
              </a:rPr>
              <a:t></a:t>
            </a:r>
            <a:r>
              <a:rPr lang="en-US" sz="2000" b="1" baseline="-25000" dirty="0" err="1">
                <a:solidFill>
                  <a:schemeClr val="accent2"/>
                </a:solidFill>
              </a:rPr>
              <a:t>i</a:t>
            </a:r>
            <a:r>
              <a:rPr lang="ru-RU" sz="2000" b="1" dirty="0">
                <a:solidFill>
                  <a:schemeClr val="accent2"/>
                </a:solidFill>
              </a:rPr>
              <a:t>, </a:t>
            </a:r>
            <a:r>
              <a:rPr lang="ru-RU" sz="2000" b="1" dirty="0">
                <a:solidFill>
                  <a:schemeClr val="accent2"/>
                </a:solidFill>
                <a:sym typeface="Symbol"/>
              </a:rPr>
              <a:t></a:t>
            </a:r>
            <a:r>
              <a:rPr lang="en-US" sz="2000" b="1" baseline="-25000" dirty="0" err="1">
                <a:solidFill>
                  <a:schemeClr val="accent2"/>
                </a:solidFill>
              </a:rPr>
              <a:t>i</a:t>
            </a:r>
            <a:r>
              <a:rPr lang="ru-RU" sz="2000" b="1" dirty="0">
                <a:solidFill>
                  <a:schemeClr val="accent2"/>
                </a:solidFill>
              </a:rPr>
              <a:t>) </a:t>
            </a:r>
            <a:r>
              <a:rPr lang="ru-RU" sz="2000" dirty="0"/>
              <a:t>– результата (выигрыша), отражающего как затраты </a:t>
            </a:r>
            <a:r>
              <a:rPr lang="ru-RU" sz="2000" b="1" dirty="0"/>
              <a:t>α</a:t>
            </a:r>
            <a:r>
              <a:rPr lang="en-US" sz="2000" b="1" baseline="-25000" dirty="0" err="1"/>
              <a:t>i</a:t>
            </a:r>
            <a:r>
              <a:rPr lang="ru-RU" sz="2000" dirty="0"/>
              <a:t> на производство вакцины </a:t>
            </a:r>
            <a:r>
              <a:rPr lang="en-US" sz="2000" b="1" dirty="0"/>
              <a:t>V</a:t>
            </a:r>
            <a:r>
              <a:rPr lang="en-US" sz="2000" b="1" baseline="-25000" dirty="0"/>
              <a:t>i</a:t>
            </a:r>
            <a:r>
              <a:rPr lang="ru-RU" sz="2000" dirty="0"/>
              <a:t>, так и её эффективность </a:t>
            </a:r>
            <a:r>
              <a:rPr lang="ru-RU" sz="2000" b="1" dirty="0">
                <a:sym typeface="Symbol"/>
              </a:rPr>
              <a:t></a:t>
            </a:r>
            <a:r>
              <a:rPr lang="en-US" sz="2000" b="1" baseline="-25000" dirty="0" err="1"/>
              <a:t>i</a:t>
            </a:r>
            <a:r>
              <a:rPr lang="ru-RU" sz="2000" dirty="0"/>
              <a:t> применительно к вирусу типа </a:t>
            </a:r>
            <a:r>
              <a:rPr lang="en-US" sz="2000" b="1" dirty="0" err="1"/>
              <a:t>B</a:t>
            </a:r>
            <a:r>
              <a:rPr lang="en-US" sz="2000" b="1" baseline="-25000" dirty="0" err="1"/>
              <a:t>j</a:t>
            </a:r>
            <a:r>
              <a:rPr lang="ru-RU" sz="2000" dirty="0"/>
              <a:t>. </a:t>
            </a:r>
            <a:endParaRPr lang="en-US" sz="2000" dirty="0"/>
          </a:p>
          <a:p>
            <a:pPr algn="just">
              <a:spcBef>
                <a:spcPts val="600"/>
              </a:spcBef>
            </a:pPr>
            <a:r>
              <a:rPr lang="ru-RU" sz="2000" dirty="0"/>
              <a:t>Тогда для поиска оптимального решения (стратегии производства) может быть использован критерий</a:t>
            </a:r>
          </a:p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R</a:t>
            </a:r>
            <a:r>
              <a:rPr lang="ru-RU" sz="2000" b="1" dirty="0">
                <a:solidFill>
                  <a:schemeClr val="accent1"/>
                </a:solidFill>
              </a:rPr>
              <a:t>(</a:t>
            </a:r>
            <a:r>
              <a:rPr lang="en-US" sz="2000" b="1" dirty="0">
                <a:solidFill>
                  <a:schemeClr val="accent1"/>
                </a:solidFill>
              </a:rPr>
              <a:t>V</a:t>
            </a:r>
            <a:r>
              <a:rPr lang="en-US" sz="2000" b="1" baseline="-25000" dirty="0">
                <a:solidFill>
                  <a:schemeClr val="accent1"/>
                </a:solidFill>
              </a:rPr>
              <a:t>i</a:t>
            </a:r>
            <a:r>
              <a:rPr lang="ru-RU" sz="2000" b="1" dirty="0">
                <a:solidFill>
                  <a:schemeClr val="accent1"/>
                </a:solidFill>
              </a:rPr>
              <a:t>,</a:t>
            </a:r>
            <a:r>
              <a:rPr lang="en-US" sz="2000" b="1" dirty="0">
                <a:solidFill>
                  <a:schemeClr val="accent1"/>
                </a:solidFill>
              </a:rPr>
              <a:t> </a:t>
            </a:r>
            <a:r>
              <a:rPr lang="en-US" sz="2000" b="1" dirty="0" err="1">
                <a:solidFill>
                  <a:schemeClr val="accent1"/>
                </a:solidFill>
              </a:rPr>
              <a:t>B</a:t>
            </a:r>
            <a:r>
              <a:rPr lang="en-US" sz="2000" b="1" baseline="-25000" dirty="0" err="1">
                <a:solidFill>
                  <a:schemeClr val="accent1"/>
                </a:solidFill>
              </a:rPr>
              <a:t>j</a:t>
            </a:r>
            <a:r>
              <a:rPr lang="ru-RU" sz="2000" b="1" dirty="0">
                <a:solidFill>
                  <a:schemeClr val="accent1"/>
                </a:solidFill>
              </a:rPr>
              <a:t>) </a:t>
            </a:r>
            <a:r>
              <a:rPr lang="en-US" sz="2000" b="1" dirty="0">
                <a:solidFill>
                  <a:schemeClr val="accent1"/>
                </a:solidFill>
                <a:sym typeface="Symbol"/>
              </a:rPr>
              <a:t></a:t>
            </a:r>
            <a:r>
              <a:rPr lang="ru-RU" sz="2000" b="1" dirty="0">
                <a:solidFill>
                  <a:schemeClr val="accent1"/>
                </a:solidFill>
              </a:rPr>
              <a:t> (</a:t>
            </a:r>
            <a:r>
              <a:rPr lang="en-US" sz="2000" b="1" dirty="0">
                <a:solidFill>
                  <a:schemeClr val="accent1"/>
                </a:solidFill>
              </a:rPr>
              <a:t>max</a:t>
            </a:r>
            <a:r>
              <a:rPr lang="ru-RU" sz="2000" b="1" dirty="0">
                <a:solidFill>
                  <a:schemeClr val="accent1"/>
                </a:solidFill>
              </a:rPr>
              <a:t>, </a:t>
            </a:r>
            <a:r>
              <a:rPr lang="en-US" sz="2000" b="1" dirty="0">
                <a:solidFill>
                  <a:schemeClr val="accent1"/>
                </a:solidFill>
              </a:rPr>
              <a:t>max</a:t>
            </a:r>
            <a:r>
              <a:rPr lang="ru-RU" sz="2000" b="1" dirty="0">
                <a:solidFill>
                  <a:schemeClr val="accent1"/>
                </a:solidFill>
              </a:rPr>
              <a:t>)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9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254"/>
            <a:ext cx="822960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Теория Рефлексивных игр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7AC026-B35B-C84E-992B-A3C63255D89A}"/>
              </a:ext>
            </a:extLst>
          </p:cNvPr>
          <p:cNvSpPr/>
          <p:nvPr/>
        </p:nvSpPr>
        <p:spPr>
          <a:xfrm>
            <a:off x="534380" y="1118811"/>
            <a:ext cx="807524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Для поиска решения биматричной игры может быть использована игровая модель в виде так называемой </a:t>
            </a:r>
            <a:r>
              <a:rPr lang="ru-RU" sz="2000" b="1" i="1" dirty="0"/>
              <a:t>рефлексивной игры</a:t>
            </a:r>
            <a:r>
              <a:rPr lang="ru-RU" sz="2000" dirty="0"/>
              <a:t>, т.е. игры, в которой игрок моделирует поведение соперника.</a:t>
            </a:r>
          </a:p>
          <a:p>
            <a:pPr algn="just">
              <a:spcAft>
                <a:spcPts val="600"/>
              </a:spcAft>
            </a:pPr>
            <a:r>
              <a:rPr lang="ru-RU" sz="2000" dirty="0"/>
              <a:t>Рассмотрим рефлексивную игру на примере игры «конкурирующие фирмы» в предположении, что игрок </a:t>
            </a:r>
            <a:r>
              <a:rPr lang="ru-RU" sz="2000" b="1" i="1" dirty="0"/>
              <a:t>А</a:t>
            </a:r>
            <a:r>
              <a:rPr lang="ru-RU" sz="2000" b="1" dirty="0"/>
              <a:t> </a:t>
            </a:r>
            <a:r>
              <a:rPr lang="ru-RU" sz="2000" dirty="0"/>
              <a:t>моделирует поведение игрока </a:t>
            </a:r>
            <a:r>
              <a:rPr lang="ru-RU" sz="2000" b="1" i="1" dirty="0"/>
              <a:t>В</a:t>
            </a:r>
            <a:r>
              <a:rPr lang="ru-RU" sz="2000" dirty="0"/>
              <a:t>.</a:t>
            </a:r>
            <a:endParaRPr lang="ru-RU" sz="2000" i="1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32AAD56-AF4D-5146-8495-6C114000E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29150"/>
              </p:ext>
            </p:extLst>
          </p:nvPr>
        </p:nvGraphicFramePr>
        <p:xfrm>
          <a:off x="683568" y="3448624"/>
          <a:ext cx="2700000" cy="115212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2000" baseline="-25000" dirty="0" err="1"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</a:rPr>
                        <a:t>B</a:t>
                      </a:r>
                      <a:r>
                        <a:rPr lang="ru-RU" sz="2000" baseline="-25000" dirty="0"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2000" baseline="-25000" dirty="0" err="1"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  <a:ea typeface="+mn-ea"/>
                          <a:cs typeface="+mn-cs"/>
                        </a:rPr>
                        <a:t>(5;</a:t>
                      </a:r>
                      <a:r>
                        <a:rPr lang="ru-RU" sz="2000" baseline="0" dirty="0">
                          <a:latin typeface="Calibri" pitchFamily="34" charset="0"/>
                          <a:ea typeface="+mn-ea"/>
                          <a:cs typeface="+mn-cs"/>
                        </a:rPr>
                        <a:t> 5</a:t>
                      </a:r>
                      <a:r>
                        <a:rPr lang="ru-RU" sz="2000" dirty="0"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</a:rPr>
                        <a:t>(2; 7)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</a:rPr>
                        <a:t>(7; 2)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</a:rPr>
                        <a:t>(3; 3)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D7E22C-643D-5247-BC0F-1B3993EA9659}"/>
              </a:ext>
            </a:extLst>
          </p:cNvPr>
          <p:cNvSpPr/>
          <p:nvPr/>
        </p:nvSpPr>
        <p:spPr>
          <a:xfrm>
            <a:off x="3532756" y="3362968"/>
            <a:ext cx="5359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У конкурирующих фирм по две стратегии: стратегии сохранения цен на продаваемый ими товар </a:t>
            </a:r>
            <a:r>
              <a:rPr lang="ru-RU" sz="2000" b="1" i="1" dirty="0">
                <a:solidFill>
                  <a:schemeClr val="accent1"/>
                </a:solidFill>
              </a:rPr>
              <a:t>А</a:t>
            </a:r>
            <a:r>
              <a:rPr lang="ru-RU" sz="2000" b="1" baseline="-25000" dirty="0">
                <a:solidFill>
                  <a:schemeClr val="accent1"/>
                </a:solidFill>
              </a:rPr>
              <a:t>1</a:t>
            </a:r>
            <a:r>
              <a:rPr lang="ru-RU" sz="2000" b="1" dirty="0">
                <a:solidFill>
                  <a:schemeClr val="accent1"/>
                </a:solidFill>
              </a:rPr>
              <a:t>, </a:t>
            </a:r>
            <a:r>
              <a:rPr lang="ru-RU" sz="2000" b="1" i="1" dirty="0">
                <a:solidFill>
                  <a:schemeClr val="accent1"/>
                </a:solidFill>
              </a:rPr>
              <a:t>В</a:t>
            </a:r>
            <a:r>
              <a:rPr lang="ru-RU" sz="2000" b="1" baseline="-25000" dirty="0">
                <a:solidFill>
                  <a:schemeClr val="accent1"/>
                </a:solidFill>
              </a:rPr>
              <a:t>1</a:t>
            </a:r>
            <a:r>
              <a:rPr lang="ru-RU" sz="2000" dirty="0">
                <a:solidFill>
                  <a:schemeClr val="accent1"/>
                </a:solidFill>
              </a:rPr>
              <a:t> и стратегии снижения цен </a:t>
            </a:r>
            <a:r>
              <a:rPr lang="ru-RU" sz="2000" b="1" i="1" dirty="0">
                <a:solidFill>
                  <a:schemeClr val="accent1"/>
                </a:solidFill>
              </a:rPr>
              <a:t>А</a:t>
            </a:r>
            <a:r>
              <a:rPr lang="ru-RU" sz="2000" b="1" baseline="-25000" dirty="0">
                <a:solidFill>
                  <a:schemeClr val="accent1"/>
                </a:solidFill>
              </a:rPr>
              <a:t>2</a:t>
            </a:r>
            <a:r>
              <a:rPr lang="ru-RU" sz="2000" b="1" dirty="0">
                <a:solidFill>
                  <a:schemeClr val="accent1"/>
                </a:solidFill>
              </a:rPr>
              <a:t>,</a:t>
            </a:r>
            <a:r>
              <a:rPr lang="ru-RU" sz="2000" b="1" i="1" dirty="0">
                <a:solidFill>
                  <a:schemeClr val="accent1"/>
                </a:solidFill>
              </a:rPr>
              <a:t> В</a:t>
            </a:r>
            <a:r>
              <a:rPr lang="ru-RU" sz="2000" b="1" baseline="-25000" dirty="0">
                <a:solidFill>
                  <a:schemeClr val="accent1"/>
                </a:solidFill>
              </a:rPr>
              <a:t>2</a:t>
            </a:r>
            <a:r>
              <a:rPr lang="ru-RU" sz="20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736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Поиск решения игры с упорядоченными исходами</a:t>
            </a:r>
            <a:endParaRPr lang="ru-RU" dirty="0">
              <a:latin typeface="+mj-lt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F2B7DAB-6FDB-1540-AE1F-FEBCC4CA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1105845"/>
            <a:ext cx="8435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/>
              <a:t>Проблемная ситуация моделируется игрой с «природой», где стратегиями ЛПР являются типы вакцин, а состояниями «природы» (условиями) – типы вирусов.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D4D9503-FC8E-CB4B-8FED-90E9E4457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098041"/>
              </p:ext>
            </p:extLst>
          </p:nvPr>
        </p:nvGraphicFramePr>
        <p:xfrm>
          <a:off x="4139952" y="1829702"/>
          <a:ext cx="4177350" cy="311831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4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(1; 4)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(1; 3)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(1; 3)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(2; 3)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(2; 3)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(2; 4)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(3; 4)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(3; 3)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(3; 2)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(4; 3)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(4; 2)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(4; 3)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(5; 2)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(5; 3)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(5; 2)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6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(6; 3)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(6; 2)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(6; 1)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7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(7; 1)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(7; 2)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(7; 3)</a:t>
                      </a:r>
                      <a:endParaRPr lang="ru-RU" sz="20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7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Поиск решения игры с упорядоченными исходами</a:t>
            </a:r>
            <a:endParaRPr lang="ru-RU" dirty="0">
              <a:latin typeface="+mj-lt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F2B7DAB-6FDB-1540-AE1F-FEBCC4CA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9582"/>
            <a:ext cx="42484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/>
              <a:t>Поскольку вероятности состояний «природы» неизвестны, то в качестве критерия оптимальности выберем наиболее осторожный </a:t>
            </a:r>
            <a:r>
              <a:rPr lang="ru-RU" b="1" dirty="0"/>
              <a:t>критерий </a:t>
            </a:r>
            <a:r>
              <a:rPr lang="ru-RU" b="1" dirty="0" err="1"/>
              <a:t>Вальда</a:t>
            </a:r>
            <a:r>
              <a:rPr lang="ru-RU" dirty="0"/>
              <a:t>, предварительно выделив наихудший исход для вакцины каждого типа.</a:t>
            </a:r>
            <a:endParaRPr lang="en-US" dirty="0"/>
          </a:p>
          <a:p>
            <a:pPr algn="just"/>
            <a:r>
              <a:rPr lang="ru-RU" dirty="0"/>
              <a:t>Применение критерия </a:t>
            </a:r>
            <a:r>
              <a:rPr lang="ru-RU" dirty="0" err="1"/>
              <a:t>Вальда</a:t>
            </a:r>
            <a:r>
              <a:rPr lang="ru-RU" dirty="0"/>
              <a:t> сводится к установлению отношения предпочтения (доминирования) на множестве выделенных исходов и удаления </a:t>
            </a:r>
            <a:r>
              <a:rPr lang="ru-RU" dirty="0" err="1"/>
              <a:t>доминируемых</a:t>
            </a:r>
            <a:r>
              <a:rPr lang="ru-RU" dirty="0"/>
              <a:t> исходов, а значит, и соответствующих им стратегий (вакцин) ЛПР</a:t>
            </a:r>
            <a:r>
              <a:rPr lang="en-US" dirty="0"/>
              <a:t>.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4181D28-E549-484C-9789-1C3EA004F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14478"/>
              </p:ext>
            </p:extLst>
          </p:nvPr>
        </p:nvGraphicFramePr>
        <p:xfrm>
          <a:off x="4716017" y="1148072"/>
          <a:ext cx="3888432" cy="291795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2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4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min(</a:t>
                      </a:r>
                      <a:r>
                        <a:rPr kumimoji="0" lang="en-GB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  <a:sym typeface="Symbol"/>
                        </a:rPr>
                        <a:t></a:t>
                      </a:r>
                      <a:r>
                        <a:rPr kumimoji="0" lang="en-GB" sz="1600" b="1" kern="1200" baseline="-250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GB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  <a:sym typeface="Symbol"/>
                        </a:rPr>
                        <a:t></a:t>
                      </a:r>
                      <a:r>
                        <a:rPr kumimoji="0" lang="en-GB" sz="1600" b="1" kern="1200" baseline="-250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j</a:t>
                      </a:r>
                      <a:r>
                        <a:rPr kumimoji="0" lang="en-GB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(1; 4)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(1; 3)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(1; 3)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(2; 3)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(2; 3)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(2; 4)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(3; 4)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(3; 3)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(3; 2)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(4; 3)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(4; 2)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(4; 3)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(5; 2)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(5; 3)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(5; 2)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6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(6; 3)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(6; 2)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(6; 1)</a:t>
                      </a:r>
                      <a:endParaRPr lang="ru-RU" sz="20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7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(7; 1)</a:t>
                      </a:r>
                      <a:endParaRPr lang="ru-RU" sz="20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(7; 2)</a:t>
                      </a:r>
                      <a:endParaRPr lang="ru-RU" sz="20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(7; 3)</a:t>
                      </a:r>
                      <a:endParaRPr lang="ru-RU" sz="20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A352EE-EBF3-B84E-BC16-03CBF462F144}"/>
              </a:ext>
            </a:extLst>
          </p:cNvPr>
          <p:cNvSpPr txBox="1"/>
          <p:nvPr/>
        </p:nvSpPr>
        <p:spPr>
          <a:xfrm>
            <a:off x="7639541" y="1565230"/>
            <a:ext cx="820891" cy="49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(1; 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C2584-C5FB-6540-ADF5-51EFF038682D}"/>
              </a:ext>
            </a:extLst>
          </p:cNvPr>
          <p:cNvSpPr txBox="1"/>
          <p:nvPr/>
        </p:nvSpPr>
        <p:spPr>
          <a:xfrm>
            <a:off x="7596336" y="1940466"/>
            <a:ext cx="902981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(</a:t>
            </a:r>
            <a:r>
              <a:rPr lang="en-US" b="1" dirty="0">
                <a:latin typeface="Calibri" pitchFamily="34" charset="0"/>
                <a:ea typeface="Times New Roman"/>
                <a:cs typeface="Times New Roman"/>
              </a:rPr>
              <a:t>2</a:t>
            </a:r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; 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2731D-D47E-6E46-A302-54A39AD72BFD}"/>
              </a:ext>
            </a:extLst>
          </p:cNvPr>
          <p:cNvSpPr txBox="1"/>
          <p:nvPr/>
        </p:nvSpPr>
        <p:spPr>
          <a:xfrm>
            <a:off x="7639541" y="2285310"/>
            <a:ext cx="820891" cy="49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(</a:t>
            </a:r>
            <a:r>
              <a:rPr lang="en-US" b="1" dirty="0">
                <a:latin typeface="Calibri" pitchFamily="34" charset="0"/>
                <a:ea typeface="Times New Roman"/>
                <a:cs typeface="Times New Roman"/>
              </a:rPr>
              <a:t>3</a:t>
            </a:r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; </a:t>
            </a:r>
            <a:r>
              <a:rPr lang="en-US" b="1" dirty="0">
                <a:latin typeface="Calibri" pitchFamily="34" charset="0"/>
                <a:ea typeface="Times New Roman"/>
                <a:cs typeface="Times New Roman"/>
              </a:rPr>
              <a:t>2</a:t>
            </a:r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D7FA83-D6F6-A643-9A15-AD77722A2E38}"/>
              </a:ext>
            </a:extLst>
          </p:cNvPr>
          <p:cNvSpPr txBox="1"/>
          <p:nvPr/>
        </p:nvSpPr>
        <p:spPr>
          <a:xfrm>
            <a:off x="7639541" y="2645350"/>
            <a:ext cx="820891" cy="49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(</a:t>
            </a:r>
            <a:r>
              <a:rPr lang="en-US" b="1" dirty="0">
                <a:latin typeface="Calibri" pitchFamily="34" charset="0"/>
                <a:ea typeface="Times New Roman"/>
                <a:cs typeface="Times New Roman"/>
              </a:rPr>
              <a:t>4</a:t>
            </a:r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; </a:t>
            </a:r>
            <a:r>
              <a:rPr lang="en-US" b="1" dirty="0">
                <a:latin typeface="Calibri" pitchFamily="34" charset="0"/>
                <a:ea typeface="Times New Roman"/>
                <a:cs typeface="Times New Roman"/>
              </a:rPr>
              <a:t>2</a:t>
            </a:r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EF27C-CA7B-1740-88DB-33AAB78853C7}"/>
              </a:ext>
            </a:extLst>
          </p:cNvPr>
          <p:cNvSpPr txBox="1"/>
          <p:nvPr/>
        </p:nvSpPr>
        <p:spPr>
          <a:xfrm>
            <a:off x="7668344" y="3003798"/>
            <a:ext cx="74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(</a:t>
            </a:r>
            <a:r>
              <a:rPr lang="en-US" b="1" dirty="0">
                <a:latin typeface="Calibri" pitchFamily="34" charset="0"/>
                <a:ea typeface="Times New Roman"/>
                <a:cs typeface="Times New Roman"/>
              </a:rPr>
              <a:t>5</a:t>
            </a:r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; </a:t>
            </a:r>
            <a:r>
              <a:rPr lang="en-US" b="1" dirty="0">
                <a:latin typeface="Calibri" pitchFamily="34" charset="0"/>
                <a:ea typeface="Times New Roman"/>
                <a:cs typeface="Times New Roman"/>
              </a:rPr>
              <a:t>2</a:t>
            </a:r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DDCFA-3EC4-3949-9773-EF46CC152544}"/>
              </a:ext>
            </a:extLst>
          </p:cNvPr>
          <p:cNvSpPr txBox="1"/>
          <p:nvPr/>
        </p:nvSpPr>
        <p:spPr>
          <a:xfrm>
            <a:off x="7639541" y="3345372"/>
            <a:ext cx="82089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(</a:t>
            </a:r>
            <a:r>
              <a:rPr lang="en-US" b="1" dirty="0">
                <a:latin typeface="Calibri" pitchFamily="34" charset="0"/>
                <a:ea typeface="Times New Roman"/>
                <a:cs typeface="Times New Roman"/>
              </a:rPr>
              <a:t>6</a:t>
            </a:r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; </a:t>
            </a:r>
            <a:r>
              <a:rPr lang="en-US" b="1" dirty="0">
                <a:latin typeface="Calibri" pitchFamily="34" charset="0"/>
                <a:ea typeface="Times New Roman"/>
                <a:cs typeface="Times New Roman"/>
              </a:rPr>
              <a:t>1</a:t>
            </a:r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1A7E5-DBD0-C543-AF44-D86EE83FF674}"/>
              </a:ext>
            </a:extLst>
          </p:cNvPr>
          <p:cNvSpPr txBox="1"/>
          <p:nvPr/>
        </p:nvSpPr>
        <p:spPr>
          <a:xfrm>
            <a:off x="7668344" y="3698746"/>
            <a:ext cx="820891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(</a:t>
            </a:r>
            <a:r>
              <a:rPr lang="en-US" b="1" dirty="0">
                <a:latin typeface="Calibri" pitchFamily="34" charset="0"/>
                <a:ea typeface="Times New Roman"/>
                <a:cs typeface="Times New Roman"/>
              </a:rPr>
              <a:t>7</a:t>
            </a:r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; </a:t>
            </a:r>
            <a:r>
              <a:rPr lang="en-US" b="1" dirty="0">
                <a:latin typeface="Calibri" pitchFamily="34" charset="0"/>
                <a:ea typeface="Times New Roman"/>
                <a:cs typeface="Times New Roman"/>
              </a:rPr>
              <a:t>1</a:t>
            </a:r>
            <a:r>
              <a:rPr lang="ru-RU" b="1" dirty="0">
                <a:latin typeface="Calibri" pitchFamily="34" charset="0"/>
                <a:ea typeface="Times New Roman"/>
                <a:cs typeface="Times New Roman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518DB-6093-C14F-B6E1-11D3217223EB}"/>
              </a:ext>
            </a:extLst>
          </p:cNvPr>
          <p:cNvSpPr txBox="1"/>
          <p:nvPr/>
        </p:nvSpPr>
        <p:spPr>
          <a:xfrm>
            <a:off x="6228184" y="415592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</a:t>
            </a:r>
            <a:r>
              <a:rPr lang="ru-RU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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</a:t>
            </a:r>
            <a:r>
              <a:rPr lang="ru-RU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</a:t>
            </a:r>
            <a:r>
              <a:rPr lang="ru-RU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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</a:t>
            </a:r>
            <a:r>
              <a:rPr lang="ru-RU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</a:t>
            </a:r>
            <a:r>
              <a:rPr lang="ru-RU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</a:t>
            </a:r>
            <a:r>
              <a:rPr lang="ru-RU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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</a:t>
            </a:r>
            <a:r>
              <a:rPr lang="ru-RU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BBB16C5-B959-3247-AFA1-6CD4050D7EF4}"/>
              </a:ext>
            </a:extLst>
          </p:cNvPr>
          <p:cNvCxnSpPr>
            <a:cxnSpLocks/>
          </p:cNvCxnSpPr>
          <p:nvPr/>
        </p:nvCxnSpPr>
        <p:spPr>
          <a:xfrm>
            <a:off x="4576080" y="1779662"/>
            <a:ext cx="4316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4BAC2A9-BF2A-EE44-BBC4-2C4DA213CF3E}"/>
              </a:ext>
            </a:extLst>
          </p:cNvPr>
          <p:cNvCxnSpPr>
            <a:cxnSpLocks/>
          </p:cNvCxnSpPr>
          <p:nvPr/>
        </p:nvCxnSpPr>
        <p:spPr>
          <a:xfrm>
            <a:off x="4572000" y="2499742"/>
            <a:ext cx="4316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A9623C8-6F28-EF41-9FBD-37C4577F8EE5}"/>
              </a:ext>
            </a:extLst>
          </p:cNvPr>
          <p:cNvCxnSpPr>
            <a:cxnSpLocks/>
          </p:cNvCxnSpPr>
          <p:nvPr/>
        </p:nvCxnSpPr>
        <p:spPr>
          <a:xfrm>
            <a:off x="4572000" y="2859782"/>
            <a:ext cx="4316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ADBBE6E-1F19-EB4F-987E-CFDF2DCA4063}"/>
              </a:ext>
            </a:extLst>
          </p:cNvPr>
          <p:cNvCxnSpPr>
            <a:cxnSpLocks/>
          </p:cNvCxnSpPr>
          <p:nvPr/>
        </p:nvCxnSpPr>
        <p:spPr>
          <a:xfrm>
            <a:off x="4572000" y="3507854"/>
            <a:ext cx="4320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0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Поиск решения игры с упорядоченными исходами</a:t>
            </a:r>
            <a:endParaRPr lang="ru-RU" dirty="0">
              <a:latin typeface="+mj-lt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F2B7DAB-6FDB-1540-AE1F-FEBCC4CA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1049704"/>
            <a:ext cx="84352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/>
              <a:t>В результате получаем множество эффективных (</a:t>
            </a:r>
            <a:r>
              <a:rPr lang="ru-RU" dirty="0" err="1"/>
              <a:t>недоминируемых</a:t>
            </a:r>
            <a:r>
              <a:rPr lang="ru-RU" dirty="0"/>
              <a:t>) </a:t>
            </a:r>
            <a:r>
              <a:rPr lang="ru-RU" b="1" dirty="0"/>
              <a:t>решений Парето {V</a:t>
            </a:r>
            <a:r>
              <a:rPr lang="ru-RU" b="1" baseline="-25000" dirty="0"/>
              <a:t>2</a:t>
            </a:r>
            <a:r>
              <a:rPr lang="ru-RU" b="1" dirty="0"/>
              <a:t>, V</a:t>
            </a:r>
            <a:r>
              <a:rPr lang="ru-RU" b="1" baseline="-25000" dirty="0"/>
              <a:t>5</a:t>
            </a:r>
            <a:r>
              <a:rPr lang="ru-RU" b="1" dirty="0"/>
              <a:t>, V</a:t>
            </a:r>
            <a:r>
              <a:rPr lang="ru-RU" b="1" baseline="-25000" dirty="0"/>
              <a:t>7</a:t>
            </a:r>
            <a:r>
              <a:rPr lang="ru-RU" b="1" dirty="0"/>
              <a:t>}</a:t>
            </a:r>
            <a:r>
              <a:rPr lang="ru-RU" dirty="0"/>
              <a:t>, для окончательного выбора из которого ЛПР необходима дополнительная информация. </a:t>
            </a:r>
            <a:endParaRPr lang="en-US" dirty="0"/>
          </a:p>
          <a:p>
            <a:pPr algn="just"/>
            <a:r>
              <a:rPr lang="ru-RU" dirty="0"/>
              <a:t>Например, если известно, что эпидемия не носит всеобщего характера (заболевают в основном дети и пожилые люди), но болезнь протекает тяжело, то предпочтение следует отдать наиболее дорогой, но и наиболее эффективной в целом вакцине типа </a:t>
            </a:r>
            <a:r>
              <a:rPr lang="ru-RU" b="1" dirty="0"/>
              <a:t>V</a:t>
            </a:r>
            <a:r>
              <a:rPr lang="ru-RU" b="1" baseline="-25000" dirty="0"/>
              <a:t>2</a:t>
            </a:r>
            <a:r>
              <a:rPr lang="ru-RU" dirty="0"/>
              <a:t>. </a:t>
            </a:r>
            <a:endParaRPr lang="en-US" dirty="0"/>
          </a:p>
          <a:p>
            <a:pPr algn="just"/>
            <a:r>
              <a:rPr lang="ru-RU" dirty="0"/>
              <a:t>Для противоположного случая – всеобщность эпидемии при сравнительной легкости заболевания – целесообразно производить наиболее дешевую (но и менее эффективную) вакцину типа </a:t>
            </a:r>
            <a:r>
              <a:rPr lang="ru-RU" b="1" dirty="0"/>
              <a:t>V</a:t>
            </a:r>
            <a:r>
              <a:rPr lang="ru-RU" b="1" baseline="-25000" dirty="0"/>
              <a:t>7</a:t>
            </a:r>
            <a:r>
              <a:rPr lang="ru-RU" dirty="0"/>
              <a:t>. </a:t>
            </a:r>
            <a:endParaRPr lang="en-US" dirty="0"/>
          </a:p>
          <a:p>
            <a:pPr algn="just"/>
            <a:r>
              <a:rPr lang="ru-RU" dirty="0"/>
              <a:t>Для промежуточного случая или при отсутствии дополнительной информации может быть рекомендована вакцина типа </a:t>
            </a:r>
            <a:r>
              <a:rPr lang="ru-RU" b="1" dirty="0"/>
              <a:t>V</a:t>
            </a:r>
            <a:r>
              <a:rPr lang="ru-RU" b="1" baseline="-25000" dirty="0"/>
              <a:t>5</a:t>
            </a:r>
            <a:r>
              <a:rPr lang="ru-RU" dirty="0"/>
              <a:t>. </a:t>
            </a:r>
            <a:endParaRPr lang="en-US" dirty="0"/>
          </a:p>
          <a:p>
            <a:pPr algn="just"/>
            <a:r>
              <a:rPr lang="ru-RU" dirty="0"/>
              <a:t>Заметим, что если имеется достаточно средств, то следует производить наиболее эффективную вакцину </a:t>
            </a:r>
            <a:r>
              <a:rPr lang="ru-RU" b="1" dirty="0"/>
              <a:t>V</a:t>
            </a:r>
            <a:r>
              <a:rPr lang="ru-RU" b="1" baseline="-25000" dirty="0"/>
              <a:t>2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3454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Общие выводы </a:t>
            </a:r>
            <a:br>
              <a:rPr lang="ru-RU" cap="all" dirty="0">
                <a:solidFill>
                  <a:schemeClr val="accent1"/>
                </a:solidFill>
              </a:rPr>
            </a:br>
            <a:r>
              <a:rPr lang="ru-RU" cap="all" dirty="0">
                <a:solidFill>
                  <a:schemeClr val="accent1"/>
                </a:solidFill>
              </a:rPr>
              <a:t>по теоретико-игровым моделям</a:t>
            </a:r>
            <a:endParaRPr lang="ru-RU" dirty="0">
              <a:latin typeface="+mj-lt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F2B7DAB-6FDB-1540-AE1F-FEBCC4CA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22" y="1059582"/>
            <a:ext cx="843528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>
                <a:cs typeface="Calibri" pitchFamily="34" charset="0"/>
              </a:rPr>
              <a:t>Игровая модель является математической, упрощенной моделью реального конфликта, и при этом вводятся следующие основные ограничения:</a:t>
            </a:r>
            <a:endParaRPr lang="ru-RU" sz="2200" b="1" dirty="0">
              <a:cs typeface="Calibri" pitchFamily="34" charset="0"/>
            </a:endParaRPr>
          </a:p>
          <a:p>
            <a:pPr lvl="0" algn="just">
              <a:spcAft>
                <a:spcPts val="1200"/>
              </a:spcAft>
            </a:pPr>
            <a:r>
              <a:rPr lang="en-US" sz="2200" b="1" dirty="0">
                <a:cs typeface="Calibri" pitchFamily="34" charset="0"/>
              </a:rPr>
              <a:t>1) </a:t>
            </a:r>
            <a:r>
              <a:rPr lang="ru-RU" sz="2200" b="1" dirty="0">
                <a:cs typeface="Calibri" pitchFamily="34" charset="0"/>
              </a:rPr>
              <a:t>Предполагается, что противник также разумен, как и сам игрок. </a:t>
            </a:r>
          </a:p>
          <a:p>
            <a:pPr lvl="0" algn="just">
              <a:spcAft>
                <a:spcPts val="1200"/>
              </a:spcAft>
            </a:pPr>
            <a:r>
              <a:rPr lang="en-US" sz="2200" b="1" dirty="0">
                <a:cs typeface="Calibri" pitchFamily="34" charset="0"/>
              </a:rPr>
              <a:t>2) </a:t>
            </a:r>
            <a:r>
              <a:rPr lang="ru-RU" sz="2200" b="1" dirty="0">
                <a:cs typeface="Calibri" pitchFamily="34" charset="0"/>
              </a:rPr>
              <a:t>Теория игр ориентирует ЛПР на наиболее осторожное поведение</a:t>
            </a:r>
            <a:r>
              <a:rPr lang="en-US" sz="2200" b="1" dirty="0">
                <a:cs typeface="Calibri" pitchFamily="34" charset="0"/>
              </a:rPr>
              <a:t> </a:t>
            </a:r>
            <a:r>
              <a:rPr lang="ru-RU" sz="2200" b="1" dirty="0">
                <a:cs typeface="Calibri" pitchFamily="34" charset="0"/>
              </a:rPr>
              <a:t>и на исключение риска. </a:t>
            </a:r>
          </a:p>
          <a:p>
            <a:pPr lvl="0" algn="just">
              <a:spcAft>
                <a:spcPts val="1200"/>
              </a:spcAft>
            </a:pPr>
            <a:r>
              <a:rPr lang="ru-RU" sz="2200" b="1" dirty="0">
                <a:cs typeface="Calibri" pitchFamily="34" charset="0"/>
              </a:rPr>
              <a:t>3) В матричных играх предполагается, что игроку известны все стратегии противника, но неизвестно какой именно он воспользуется в процессе игры.</a:t>
            </a:r>
            <a:endParaRPr lang="ru-RU" sz="22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3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254"/>
            <a:ext cx="822960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Теория Рефлексивных игр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7AC026-B35B-C84E-992B-A3C63255D89A}"/>
              </a:ext>
            </a:extLst>
          </p:cNvPr>
          <p:cNvSpPr/>
          <p:nvPr/>
        </p:nvSpPr>
        <p:spPr>
          <a:xfrm>
            <a:off x="534380" y="1012515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Получим</a:t>
            </a:r>
            <a:r>
              <a:rPr lang="ru-RU" sz="2000" i="1" dirty="0"/>
              <a:t> </a:t>
            </a:r>
            <a:r>
              <a:rPr lang="ru-RU" sz="2000" dirty="0"/>
              <a:t>матрицу игры </a:t>
            </a:r>
            <a:r>
              <a:rPr lang="en-US" sz="2000" b="1" i="1" dirty="0"/>
              <a:t>G</a:t>
            </a:r>
            <a:r>
              <a:rPr lang="ru-RU" sz="2000" b="1" dirty="0"/>
              <a:t>(2</a:t>
            </a:r>
            <a:r>
              <a:rPr lang="en-US" sz="2000" b="1" dirty="0">
                <a:sym typeface="Symbol"/>
              </a:rPr>
              <a:t></a:t>
            </a:r>
            <a:r>
              <a:rPr lang="ru-RU" sz="2000" b="1" dirty="0"/>
              <a:t>4)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DB792EF-D445-1A41-83A4-C4B2A9785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869"/>
              </p:ext>
            </p:extLst>
          </p:nvPr>
        </p:nvGraphicFramePr>
        <p:xfrm>
          <a:off x="1475656" y="1421689"/>
          <a:ext cx="5949398" cy="182753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9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</a:rPr>
                        <a:t>В</a:t>
                      </a:r>
                      <a:r>
                        <a:rPr lang="ru-RU" sz="1600" b="1" baseline="-25000">
                          <a:latin typeface="+mn-lt"/>
                        </a:rPr>
                        <a:t>1</a:t>
                      </a:r>
                      <a:endParaRPr lang="ru-RU" sz="1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В</a:t>
                      </a:r>
                      <a:r>
                        <a:rPr lang="en-US" sz="1600" b="1" baseline="-25000" dirty="0">
                          <a:latin typeface="+mn-lt"/>
                        </a:rPr>
                        <a:t>2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</a:rPr>
                        <a:t>В</a:t>
                      </a:r>
                      <a:r>
                        <a:rPr lang="ru-RU" sz="1600" b="1" baseline="-25000">
                          <a:latin typeface="+mn-lt"/>
                        </a:rPr>
                        <a:t>3</a:t>
                      </a:r>
                      <a:r>
                        <a:rPr lang="ru-RU" sz="1600" b="1" baseline="30000">
                          <a:latin typeface="+mn-lt"/>
                        </a:rPr>
                        <a:t>+</a:t>
                      </a:r>
                      <a:endParaRPr lang="ru-RU" sz="1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</a:rPr>
                        <a:t>В</a:t>
                      </a:r>
                      <a:r>
                        <a:rPr lang="ru-RU" sz="1600" b="1" baseline="-25000">
                          <a:latin typeface="+mn-lt"/>
                        </a:rPr>
                        <a:t>4</a:t>
                      </a:r>
                      <a:r>
                        <a:rPr lang="ru-RU" sz="1600" b="1" baseline="30000">
                          <a:latin typeface="+mn-lt"/>
                        </a:rPr>
                        <a:t>-</a:t>
                      </a:r>
                      <a:endParaRPr lang="ru-RU" sz="1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min </a:t>
                      </a:r>
                      <a:r>
                        <a:rPr lang="en-US" sz="1600" b="1" dirty="0" err="1">
                          <a:latin typeface="+mn-lt"/>
                        </a:rPr>
                        <a:t>a</a:t>
                      </a:r>
                      <a:r>
                        <a:rPr lang="en-US" sz="1600" b="1" baseline="-25000" dirty="0" err="1">
                          <a:latin typeface="+mn-lt"/>
                        </a:rPr>
                        <a:t>ij</a:t>
                      </a:r>
                      <a:endParaRPr lang="ru-RU" sz="1000" b="1" dirty="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latin typeface="+mn-lt"/>
                        </a:rPr>
                        <a:t>        </a:t>
                      </a:r>
                      <a:r>
                        <a:rPr lang="ru-RU" sz="1600" b="1" baseline="30000" dirty="0">
                          <a:latin typeface="+mn-lt"/>
                        </a:rPr>
                        <a:t>   </a:t>
                      </a:r>
                      <a:r>
                        <a:rPr lang="en-US" sz="1600" b="1" baseline="30000" dirty="0">
                          <a:latin typeface="+mn-lt"/>
                        </a:rPr>
                        <a:t> j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</a:rPr>
                        <a:t>А</a:t>
                      </a:r>
                      <a:r>
                        <a:rPr lang="ru-RU" sz="1600" b="1" baseline="-25000">
                          <a:latin typeface="+mn-lt"/>
                        </a:rPr>
                        <a:t>1</a:t>
                      </a:r>
                      <a:endParaRPr lang="ru-RU" sz="1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(</a:t>
                      </a:r>
                      <a:r>
                        <a:rPr lang="ru-RU" sz="1600" b="1" dirty="0">
                          <a:latin typeface="+mn-lt"/>
                        </a:rPr>
                        <a:t>5</a:t>
                      </a:r>
                      <a:r>
                        <a:rPr lang="en-US" sz="1600" b="1" dirty="0">
                          <a:latin typeface="+mn-lt"/>
                        </a:rPr>
                        <a:t>,</a:t>
                      </a:r>
                      <a:r>
                        <a:rPr lang="ru-RU" sz="1600" b="1" dirty="0">
                          <a:latin typeface="+mn-lt"/>
                        </a:rPr>
                        <a:t>5</a:t>
                      </a:r>
                      <a:r>
                        <a:rPr lang="en-US" sz="1600" b="1" dirty="0">
                          <a:latin typeface="+mn-lt"/>
                        </a:rPr>
                        <a:t>)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(</a:t>
                      </a:r>
                      <a:r>
                        <a:rPr lang="ru-RU" sz="1600" b="1" dirty="0">
                          <a:latin typeface="+mn-lt"/>
                        </a:rPr>
                        <a:t>2</a:t>
                      </a:r>
                      <a:r>
                        <a:rPr lang="en-US" sz="1600" b="1" dirty="0">
                          <a:latin typeface="+mn-lt"/>
                        </a:rPr>
                        <a:t>,</a:t>
                      </a:r>
                      <a:r>
                        <a:rPr lang="ru-RU" sz="1600" b="1" dirty="0">
                          <a:latin typeface="+mn-lt"/>
                        </a:rPr>
                        <a:t>7</a:t>
                      </a:r>
                      <a:r>
                        <a:rPr lang="en-US" sz="1600" b="1" dirty="0">
                          <a:latin typeface="+mn-lt"/>
                        </a:rPr>
                        <a:t>)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</a:rPr>
                        <a:t>(</a:t>
                      </a:r>
                      <a:r>
                        <a:rPr lang="ru-RU" sz="1600" b="1">
                          <a:latin typeface="+mn-lt"/>
                        </a:rPr>
                        <a:t>5</a:t>
                      </a:r>
                      <a:r>
                        <a:rPr lang="en-US" sz="1600" b="1">
                          <a:latin typeface="+mn-lt"/>
                        </a:rPr>
                        <a:t>,</a:t>
                      </a:r>
                      <a:r>
                        <a:rPr lang="ru-RU" sz="1600" b="1">
                          <a:latin typeface="+mn-lt"/>
                        </a:rPr>
                        <a:t>5</a:t>
                      </a:r>
                      <a:r>
                        <a:rPr lang="en-US" sz="1600" b="1">
                          <a:latin typeface="+mn-lt"/>
                        </a:rPr>
                        <a:t>)</a:t>
                      </a:r>
                      <a:endParaRPr lang="ru-RU" sz="1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(</a:t>
                      </a:r>
                      <a:r>
                        <a:rPr lang="ru-RU" sz="1600" b="1" dirty="0">
                          <a:latin typeface="+mn-lt"/>
                        </a:rPr>
                        <a:t>2</a:t>
                      </a:r>
                      <a:r>
                        <a:rPr lang="en-US" sz="1600" b="1" dirty="0">
                          <a:latin typeface="+mn-lt"/>
                        </a:rPr>
                        <a:t>,</a:t>
                      </a:r>
                      <a:r>
                        <a:rPr lang="ru-RU" sz="1600" b="1" dirty="0">
                          <a:latin typeface="+mn-lt"/>
                        </a:rPr>
                        <a:t>7</a:t>
                      </a:r>
                      <a:r>
                        <a:rPr lang="en-US" sz="1600" b="1" dirty="0">
                          <a:latin typeface="+mn-lt"/>
                        </a:rPr>
                        <a:t>)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</a:rPr>
                        <a:t>2</a:t>
                      </a:r>
                      <a:endParaRPr lang="ru-RU" sz="1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</a:rPr>
                        <a:t>А</a:t>
                      </a:r>
                      <a:r>
                        <a:rPr lang="en-US" sz="1600" b="1" baseline="-25000">
                          <a:latin typeface="+mn-lt"/>
                        </a:rPr>
                        <a:t>2</a:t>
                      </a:r>
                      <a:endParaRPr lang="ru-RU" sz="1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(</a:t>
                      </a:r>
                      <a:r>
                        <a:rPr lang="ru-RU" sz="1600" b="1" dirty="0">
                          <a:latin typeface="+mn-lt"/>
                        </a:rPr>
                        <a:t>7</a:t>
                      </a:r>
                      <a:r>
                        <a:rPr lang="en-US" sz="1600" b="1" dirty="0">
                          <a:latin typeface="+mn-lt"/>
                        </a:rPr>
                        <a:t>,</a:t>
                      </a:r>
                      <a:r>
                        <a:rPr lang="ru-RU" sz="1600" b="1" dirty="0">
                          <a:latin typeface="+mn-lt"/>
                        </a:rPr>
                        <a:t>2</a:t>
                      </a:r>
                      <a:r>
                        <a:rPr lang="en-US" sz="1600" b="1" dirty="0">
                          <a:latin typeface="+mn-lt"/>
                        </a:rPr>
                        <a:t>)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(</a:t>
                      </a:r>
                      <a:r>
                        <a:rPr lang="ru-RU" sz="1600" b="1" dirty="0">
                          <a:latin typeface="+mn-lt"/>
                        </a:rPr>
                        <a:t>3</a:t>
                      </a:r>
                      <a:r>
                        <a:rPr lang="en-US" sz="1600" b="1" dirty="0">
                          <a:latin typeface="+mn-lt"/>
                        </a:rPr>
                        <a:t>,</a:t>
                      </a:r>
                      <a:r>
                        <a:rPr lang="ru-RU" sz="1600" b="1" dirty="0">
                          <a:latin typeface="+mn-lt"/>
                        </a:rPr>
                        <a:t>3</a:t>
                      </a:r>
                      <a:r>
                        <a:rPr lang="en-US" sz="1600" b="1" dirty="0">
                          <a:latin typeface="+mn-lt"/>
                        </a:rPr>
                        <a:t>)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(</a:t>
                      </a:r>
                      <a:r>
                        <a:rPr lang="ru-RU" sz="1600" b="1" dirty="0">
                          <a:latin typeface="+mn-lt"/>
                        </a:rPr>
                        <a:t>3</a:t>
                      </a:r>
                      <a:r>
                        <a:rPr lang="en-US" sz="1600" b="1" dirty="0">
                          <a:latin typeface="+mn-lt"/>
                        </a:rPr>
                        <a:t>,</a:t>
                      </a:r>
                      <a:r>
                        <a:rPr lang="ru-RU" sz="1600" b="1" dirty="0">
                          <a:latin typeface="+mn-lt"/>
                        </a:rPr>
                        <a:t>3</a:t>
                      </a:r>
                      <a:r>
                        <a:rPr lang="en-US" sz="1600" b="1" dirty="0">
                          <a:latin typeface="+mn-lt"/>
                        </a:rPr>
                        <a:t>)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(</a:t>
                      </a:r>
                      <a:r>
                        <a:rPr lang="ru-RU" sz="1600" b="1" dirty="0">
                          <a:latin typeface="+mn-lt"/>
                        </a:rPr>
                        <a:t>7</a:t>
                      </a:r>
                      <a:r>
                        <a:rPr lang="en-US" sz="1600" b="1" dirty="0">
                          <a:latin typeface="+mn-lt"/>
                        </a:rPr>
                        <a:t>,</a:t>
                      </a:r>
                      <a:r>
                        <a:rPr lang="ru-RU" sz="1600" b="1" dirty="0">
                          <a:latin typeface="+mn-lt"/>
                        </a:rPr>
                        <a:t>2</a:t>
                      </a:r>
                      <a:r>
                        <a:rPr lang="en-US" sz="1600" b="1" dirty="0">
                          <a:latin typeface="+mn-lt"/>
                        </a:rPr>
                        <a:t>)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3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min </a:t>
                      </a:r>
                      <a:r>
                        <a:rPr lang="en-US" sz="1600" b="1" dirty="0" err="1">
                          <a:latin typeface="+mn-lt"/>
                        </a:rPr>
                        <a:t>b</a:t>
                      </a:r>
                      <a:r>
                        <a:rPr lang="en-US" sz="1600" b="1" baseline="-25000" dirty="0" err="1">
                          <a:latin typeface="+mn-lt"/>
                        </a:rPr>
                        <a:t>ij</a:t>
                      </a:r>
                      <a:endParaRPr lang="ru-RU" sz="1000" b="1" dirty="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latin typeface="+mn-lt"/>
                        </a:rPr>
                        <a:t>     </a:t>
                      </a:r>
                      <a:r>
                        <a:rPr lang="ru-RU" sz="1600" b="1" baseline="30000" dirty="0">
                          <a:latin typeface="+mn-lt"/>
                        </a:rPr>
                        <a:t>  </a:t>
                      </a:r>
                      <a:r>
                        <a:rPr lang="en-US" sz="1600" b="1" baseline="30000" dirty="0" err="1">
                          <a:latin typeface="+mn-lt"/>
                        </a:rPr>
                        <a:t>i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</a:rPr>
                        <a:t>2</a:t>
                      </a:r>
                      <a:endParaRPr lang="ru-RU" sz="1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</a:rPr>
                        <a:t>3</a:t>
                      </a:r>
                      <a:endParaRPr lang="ru-RU" sz="1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3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</a:rPr>
                        <a:t>2</a:t>
                      </a:r>
                      <a:endParaRPr lang="ru-RU" sz="1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id="{82759CCB-9DAE-C440-80F9-DFFFD2B74D72}"/>
              </a:ext>
            </a:extLst>
          </p:cNvPr>
          <p:cNvSpPr/>
          <p:nvPr/>
        </p:nvSpPr>
        <p:spPr>
          <a:xfrm>
            <a:off x="6732240" y="2362430"/>
            <a:ext cx="360040" cy="353336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8EF3090-737D-2F4E-9DD6-15E27D9350D7}"/>
              </a:ext>
            </a:extLst>
          </p:cNvPr>
          <p:cNvSpPr/>
          <p:nvPr/>
        </p:nvSpPr>
        <p:spPr>
          <a:xfrm>
            <a:off x="3546414" y="2794478"/>
            <a:ext cx="360040" cy="353336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42FCF86-A8E6-514F-B7AA-9C900E2158D1}"/>
              </a:ext>
            </a:extLst>
          </p:cNvPr>
          <p:cNvSpPr/>
          <p:nvPr/>
        </p:nvSpPr>
        <p:spPr>
          <a:xfrm>
            <a:off x="4608356" y="2794478"/>
            <a:ext cx="360040" cy="353336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B0DB401-3BB9-BE44-997E-D56A7C70C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905"/>
            <a:ext cx="82296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 игрока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добавились еще две «предполагаемые» стратегии: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ru-RU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отвечать такой же по номеру стратегией, что выбрал игрок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отвечать противоположной стратегией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Следовательно игроку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лучше придерживаться второй стратегии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1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9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254"/>
            <a:ext cx="822960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Теория Рефлексивных игр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7AC026-B35B-C84E-992B-A3C63255D89A}"/>
              </a:ext>
            </a:extLst>
          </p:cNvPr>
          <p:cNvSpPr/>
          <p:nvPr/>
        </p:nvSpPr>
        <p:spPr>
          <a:xfrm>
            <a:off x="827584" y="1275606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2"/>
                </a:solidFill>
                <a:latin typeface="+mj-lt"/>
              </a:rPr>
              <a:t>Доказано, что в рефлексивной игре </a:t>
            </a:r>
            <a:r>
              <a:rPr lang="ru-RU" sz="2800" b="1" dirty="0">
                <a:solidFill>
                  <a:schemeClr val="accent1"/>
                </a:solidFill>
                <a:latin typeface="+mj-lt"/>
              </a:rPr>
              <a:t>выигрывает тот игрок, у которого ранг рефлексии на единицу больше</a:t>
            </a:r>
            <a:r>
              <a:rPr lang="ru-RU" sz="2800" b="1" dirty="0">
                <a:solidFill>
                  <a:schemeClr val="accent2"/>
                </a:solidFill>
                <a:latin typeface="+mj-lt"/>
              </a:rPr>
              <a:t>, чем у соперника. </a:t>
            </a:r>
          </a:p>
          <a:p>
            <a:pPr algn="just"/>
            <a:endParaRPr lang="ru-RU" sz="2800" b="1" dirty="0">
              <a:solidFill>
                <a:schemeClr val="accent2"/>
              </a:solidFill>
              <a:latin typeface="+mj-lt"/>
            </a:endParaRPr>
          </a:p>
          <a:p>
            <a:pPr algn="just"/>
            <a:r>
              <a:rPr lang="ru-RU" sz="2800" b="1" dirty="0">
                <a:solidFill>
                  <a:schemeClr val="accent2"/>
                </a:solidFill>
                <a:latin typeface="+mj-lt"/>
              </a:rPr>
              <a:t>Если ранг рефлексии отличается больше, чем на единицу, то исход игры не ясен.</a:t>
            </a:r>
          </a:p>
        </p:txBody>
      </p:sp>
    </p:spTree>
    <p:extLst>
      <p:ext uri="{BB962C8B-B14F-4D97-AF65-F5344CB8AC3E}">
        <p14:creationId xmlns:p14="http://schemas.microsoft.com/office/powerpoint/2010/main" val="394573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254"/>
            <a:ext cx="822960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ПРИМЕР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7AC026-B35B-C84E-992B-A3C63255D89A}"/>
              </a:ext>
            </a:extLst>
          </p:cNvPr>
          <p:cNvSpPr/>
          <p:nvPr/>
        </p:nvSpPr>
        <p:spPr>
          <a:xfrm>
            <a:off x="534380" y="1059582"/>
            <a:ext cx="807524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В организации имеется два отдела: </a:t>
            </a:r>
            <a:r>
              <a:rPr lang="ru-RU" sz="2000" b="1" dirty="0"/>
              <a:t>производственный (П) </a:t>
            </a:r>
            <a:r>
              <a:rPr lang="ru-RU" sz="2000" dirty="0"/>
              <a:t>и </a:t>
            </a:r>
            <a:r>
              <a:rPr lang="ru-RU" sz="2000" b="1" dirty="0"/>
              <a:t>транспортный (Т) </a:t>
            </a:r>
            <a:r>
              <a:rPr lang="ru-RU" sz="20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ru-RU" sz="2000" dirty="0"/>
              <a:t>Известно, что доход отдела </a:t>
            </a:r>
            <a:r>
              <a:rPr lang="ru-RU" sz="2000" b="1" dirty="0"/>
              <a:t>П</a:t>
            </a:r>
            <a:r>
              <a:rPr lang="ru-RU" sz="2000" dirty="0"/>
              <a:t> от выпуска продукции в объеме одной единицы равен </a:t>
            </a:r>
            <a:r>
              <a:rPr lang="ru-RU" sz="2000" b="1" i="1" dirty="0" err="1"/>
              <a:t>a</a:t>
            </a:r>
            <a:r>
              <a:rPr lang="ru-RU" sz="2000" dirty="0"/>
              <a:t> денежных единиц, затраты отдела </a:t>
            </a:r>
            <a:r>
              <a:rPr lang="ru-RU" sz="2000" b="1" dirty="0"/>
              <a:t>Т</a:t>
            </a:r>
            <a:r>
              <a:rPr lang="ru-RU" sz="2000" dirty="0"/>
              <a:t> на отправку потребителю одной единицы продукции равен </a:t>
            </a:r>
            <a:r>
              <a:rPr lang="ru-RU" sz="2000" b="1" i="1" dirty="0" err="1"/>
              <a:t>c</a:t>
            </a:r>
            <a:r>
              <a:rPr lang="ru-RU" sz="2000" dirty="0"/>
              <a:t>, а затраты на хранение на складе продукции в объеме одной единицы составляют </a:t>
            </a:r>
            <a:r>
              <a:rPr lang="ru-RU" sz="2000" b="1" i="1" dirty="0" err="1"/>
              <a:t>b</a:t>
            </a:r>
            <a:r>
              <a:rPr lang="ru-RU" sz="2000" dirty="0"/>
              <a:t> и делятся поровну между </a:t>
            </a:r>
            <a:r>
              <a:rPr lang="ru-RU" sz="2000" b="1" dirty="0"/>
              <a:t>П</a:t>
            </a:r>
            <a:r>
              <a:rPr lang="ru-RU" sz="2000" dirty="0"/>
              <a:t> и</a:t>
            </a:r>
            <a:r>
              <a:rPr lang="ru-RU" sz="2000" b="1" dirty="0"/>
              <a:t> Т</a:t>
            </a:r>
            <a:r>
              <a:rPr lang="ru-RU" sz="20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ru-RU" sz="2000" dirty="0"/>
              <a:t>Пусть также известно, что в интересующий период времени отдел </a:t>
            </a:r>
            <a:r>
              <a:rPr lang="ru-RU" sz="2000" b="1" dirty="0"/>
              <a:t>П</a:t>
            </a:r>
            <a:r>
              <a:rPr lang="ru-RU" sz="2000" dirty="0"/>
              <a:t> может произвести продукции в объеме </a:t>
            </a:r>
            <a:r>
              <a:rPr lang="ru-RU" sz="2000" b="1" dirty="0"/>
              <a:t>5</a:t>
            </a:r>
            <a:r>
              <a:rPr lang="ru-RU" sz="2000" dirty="0"/>
              <a:t> или </a:t>
            </a:r>
            <a:r>
              <a:rPr lang="ru-RU" sz="2000" b="1" dirty="0"/>
              <a:t>10</a:t>
            </a:r>
            <a:r>
              <a:rPr lang="ru-RU" sz="2000" dirty="0"/>
              <a:t> ед., а отдел </a:t>
            </a:r>
            <a:r>
              <a:rPr lang="ru-RU" sz="2000" b="1" dirty="0"/>
              <a:t>Т</a:t>
            </a:r>
            <a:r>
              <a:rPr lang="ru-RU" sz="2000" dirty="0"/>
              <a:t> для ее перевозки выделить малую автоколонну (</a:t>
            </a:r>
            <a:r>
              <a:rPr lang="ru-RU" sz="2000" b="1" dirty="0"/>
              <a:t>4 </a:t>
            </a:r>
            <a:r>
              <a:rPr lang="ru-RU" sz="2000" dirty="0"/>
              <a:t>ед.), большую автоколонну (</a:t>
            </a:r>
            <a:r>
              <a:rPr lang="ru-RU" sz="2000" b="1" dirty="0"/>
              <a:t>7</a:t>
            </a:r>
            <a:r>
              <a:rPr lang="ru-RU" sz="2000" dirty="0"/>
              <a:t> ед.), две малые автоколонны (</a:t>
            </a:r>
            <a:r>
              <a:rPr lang="ru-RU" sz="2000" b="1" dirty="0"/>
              <a:t>8</a:t>
            </a:r>
            <a:r>
              <a:rPr lang="ru-RU" sz="2000" dirty="0"/>
              <a:t> ед.) или одну большую и одну малую автоколонны (</a:t>
            </a:r>
            <a:r>
              <a:rPr lang="ru-RU" sz="2000" b="1" dirty="0"/>
              <a:t>11</a:t>
            </a:r>
            <a:r>
              <a:rPr lang="ru-RU" sz="2000" dirty="0"/>
              <a:t> ед.). </a:t>
            </a:r>
          </a:p>
        </p:txBody>
      </p:sp>
    </p:spTree>
    <p:extLst>
      <p:ext uri="{BB962C8B-B14F-4D97-AF65-F5344CB8AC3E}">
        <p14:creationId xmlns:p14="http://schemas.microsoft.com/office/powerpoint/2010/main" val="186872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254"/>
            <a:ext cx="822960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ПРИМЕР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7AC026-B35B-C84E-992B-A3C63255D89A}"/>
              </a:ext>
            </a:extLst>
          </p:cNvPr>
          <p:cNvSpPr/>
          <p:nvPr/>
        </p:nvSpPr>
        <p:spPr>
          <a:xfrm>
            <a:off x="534380" y="1059582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Моделью описанной ситуации может быть биматричная игра.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9D6E902-A43F-8E4E-933A-17E132434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73190"/>
              </p:ext>
            </p:extLst>
          </p:nvPr>
        </p:nvGraphicFramePr>
        <p:xfrm>
          <a:off x="1079612" y="1648708"/>
          <a:ext cx="6984776" cy="158417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600" i="0" baseline="-250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i="0" dirty="0">
                          <a:latin typeface="+mn-lt"/>
                          <a:ea typeface="Times New Roman"/>
                          <a:cs typeface="Times New Roman"/>
                        </a:rPr>
                        <a:t>(4)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en-US" sz="1600" i="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i="0" dirty="0">
                          <a:latin typeface="+mn-lt"/>
                          <a:ea typeface="Times New Roman"/>
                          <a:cs typeface="Times New Roman"/>
                        </a:rPr>
                        <a:t>(7)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600" i="0" baseline="-25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i="0" dirty="0">
                          <a:latin typeface="+mn-lt"/>
                          <a:ea typeface="Times New Roman"/>
                          <a:cs typeface="Times New Roman"/>
                        </a:rPr>
                        <a:t>(8)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err="1"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600" i="0" baseline="-25000" dirty="0" err="1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600" i="0" dirty="0">
                          <a:latin typeface="+mn-lt"/>
                          <a:ea typeface="Times New Roman"/>
                          <a:cs typeface="Times New Roman"/>
                        </a:rPr>
                        <a:t>(11)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baseline="-25000" dirty="0" err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 (5)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4a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 – b / 2;</a:t>
                      </a:r>
                      <a:b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4c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 – b / 2)</a:t>
                      </a:r>
                      <a:endParaRPr lang="ru-RU" sz="14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(5a;  –7c)</a:t>
                      </a:r>
                      <a:endParaRPr lang="ru-RU" sz="14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0">
                          <a:latin typeface="+mn-lt"/>
                          <a:ea typeface="Times New Roman"/>
                          <a:cs typeface="Times New Roman"/>
                        </a:rPr>
                        <a:t>(5a;  –8c)</a:t>
                      </a:r>
                      <a:endParaRPr lang="ru-RU" sz="1400" b="1" i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5a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;  –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11c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1600" b="1" baseline="-25000" dirty="0"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(10)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4a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3b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  <a:br>
                        <a:rPr lang="ru-RU" sz="1400" b="1" i="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4c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3b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7a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 – 1</a:t>
                      </a:r>
                      <a:r>
                        <a:rPr lang="ru-RU" sz="1400" b="1" i="0" dirty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5b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  <a:b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7c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 – 1</a:t>
                      </a:r>
                      <a:r>
                        <a:rPr lang="ru-RU" sz="1400" b="1" i="0" dirty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5b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8a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 – b; </a:t>
                      </a:r>
                      <a:b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8c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 – b)</a:t>
                      </a:r>
                      <a:endParaRPr lang="ru-RU" sz="14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10a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;  –</a:t>
                      </a:r>
                      <a:r>
                        <a:rPr lang="en-US" sz="1400" b="1" i="0" dirty="0" err="1">
                          <a:latin typeface="+mn-lt"/>
                          <a:ea typeface="Times New Roman"/>
                          <a:cs typeface="Times New Roman"/>
                        </a:rPr>
                        <a:t>11c</a:t>
                      </a:r>
                      <a:r>
                        <a:rPr lang="en-US" sz="1400" b="1" i="0" dirty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7DF9B5-2A8D-8643-91DC-2E57B4DC431D}"/>
              </a:ext>
            </a:extLst>
          </p:cNvPr>
          <p:cNvSpPr txBox="1"/>
          <p:nvPr/>
        </p:nvSpPr>
        <p:spPr>
          <a:xfrm>
            <a:off x="534380" y="3494792"/>
            <a:ext cx="8075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Необходимо дать рекомендации руководителю отдела </a:t>
            </a:r>
            <a:r>
              <a:rPr lang="ru-RU" sz="2000" b="1" dirty="0"/>
              <a:t>П</a:t>
            </a:r>
            <a:r>
              <a:rPr lang="ru-RU" sz="2000" dirty="0"/>
              <a:t> о наиболее выгодном для него объеме производимой продукции, учитывая, что отдел </a:t>
            </a:r>
            <a:r>
              <a:rPr lang="ru-RU" sz="2000" b="1" dirty="0"/>
              <a:t>П</a:t>
            </a:r>
            <a:r>
              <a:rPr lang="ru-RU" sz="2000" dirty="0"/>
              <a:t> заинтересован в максимизации своего дохода, а отдел </a:t>
            </a:r>
            <a:r>
              <a:rPr lang="ru-RU" sz="2000" b="1" dirty="0"/>
              <a:t>Т</a:t>
            </a:r>
            <a:r>
              <a:rPr lang="ru-RU" sz="2000" dirty="0"/>
              <a:t> – в минимизации своих затрат. </a:t>
            </a:r>
          </a:p>
        </p:txBody>
      </p:sp>
    </p:spTree>
    <p:extLst>
      <p:ext uri="{BB962C8B-B14F-4D97-AF65-F5344CB8AC3E}">
        <p14:creationId xmlns:p14="http://schemas.microsoft.com/office/powerpoint/2010/main" val="262414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254"/>
            <a:ext cx="822960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ПРИМЕР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7AC026-B35B-C84E-992B-A3C63255D89A}"/>
              </a:ext>
            </a:extLst>
          </p:cNvPr>
          <p:cNvSpPr/>
          <p:nvPr/>
        </p:nvSpPr>
        <p:spPr>
          <a:xfrm>
            <a:off x="380020" y="1059582"/>
            <a:ext cx="8383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получения численных результатов примем </a:t>
            </a:r>
            <a:r>
              <a:rPr lang="en-US" sz="2000" b="1" i="1" dirty="0"/>
              <a:t>a</a:t>
            </a:r>
            <a:r>
              <a:rPr lang="ru-RU" sz="2000" b="1" dirty="0"/>
              <a:t> = 10, </a:t>
            </a:r>
            <a:r>
              <a:rPr lang="ru-RU" sz="2000" b="1" i="1" dirty="0" err="1"/>
              <a:t>b</a:t>
            </a:r>
            <a:r>
              <a:rPr lang="ru-RU" sz="2000" b="1" dirty="0"/>
              <a:t> = 6, </a:t>
            </a:r>
            <a:r>
              <a:rPr lang="en-US" sz="2000" b="1" i="1" dirty="0"/>
              <a:t>c</a:t>
            </a:r>
            <a:r>
              <a:rPr lang="ru-RU" sz="2000" b="1" dirty="0"/>
              <a:t> = 2.</a:t>
            </a:r>
            <a:r>
              <a:rPr lang="ru-RU" sz="2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DF9B5-2A8D-8643-91DC-2E57B4DC431D}"/>
              </a:ext>
            </a:extLst>
          </p:cNvPr>
          <p:cNvSpPr txBox="1"/>
          <p:nvPr/>
        </p:nvSpPr>
        <p:spPr>
          <a:xfrm>
            <a:off x="380020" y="3494792"/>
            <a:ext cx="83839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Воспользуемся сначала методом </a:t>
            </a:r>
            <a:r>
              <a:rPr lang="ru-RU" sz="2000" b="1" dirty="0"/>
              <a:t>максимина</a:t>
            </a:r>
            <a:r>
              <a:rPr lang="ru-RU" sz="2000" dirty="0"/>
              <a:t>, ориентирующим руководителя отдела </a:t>
            </a:r>
            <a:r>
              <a:rPr lang="ru-RU" sz="2000" b="1" dirty="0"/>
              <a:t>П</a:t>
            </a:r>
            <a:r>
              <a:rPr lang="ru-RU" sz="2000" dirty="0"/>
              <a:t> на наиболее осторожное поведение. </a:t>
            </a:r>
          </a:p>
          <a:p>
            <a:pPr algn="just">
              <a:spcAft>
                <a:spcPts val="600"/>
              </a:spcAft>
            </a:pPr>
            <a:r>
              <a:rPr lang="ru-RU" sz="2000" dirty="0"/>
              <a:t>В этом случае оптимальной является стратегия </a:t>
            </a:r>
            <a:r>
              <a:rPr lang="ru-RU" sz="2000" b="1" dirty="0"/>
              <a:t>П</a:t>
            </a:r>
            <a:r>
              <a:rPr lang="ru-RU" sz="2000" b="1" baseline="-25000" dirty="0"/>
              <a:t>1</a:t>
            </a:r>
            <a:r>
              <a:rPr lang="ru-RU" sz="2000" dirty="0"/>
              <a:t>, гарантирующая отделу </a:t>
            </a:r>
            <a:r>
              <a:rPr lang="ru-RU" sz="2000" b="1" dirty="0"/>
              <a:t>П</a:t>
            </a:r>
            <a:r>
              <a:rPr lang="ru-RU" sz="2000" dirty="0"/>
              <a:t> доход в </a:t>
            </a:r>
            <a:r>
              <a:rPr lang="ru-RU" sz="2000" b="1" dirty="0"/>
              <a:t>37 </a:t>
            </a:r>
            <a:r>
              <a:rPr lang="ru-RU" sz="2000" dirty="0"/>
              <a:t>денежных ед. и минимальные затраты для </a:t>
            </a:r>
            <a:r>
              <a:rPr lang="ru-RU" sz="2000" b="1" dirty="0"/>
              <a:t>Т</a:t>
            </a:r>
            <a:r>
              <a:rPr lang="ru-RU" sz="2000" dirty="0"/>
              <a:t>.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233D506-610B-9949-BA73-76AD0F2E1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79866"/>
              </p:ext>
            </p:extLst>
          </p:nvPr>
        </p:nvGraphicFramePr>
        <p:xfrm>
          <a:off x="755577" y="1494412"/>
          <a:ext cx="7632846" cy="193670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7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800" i="0" baseline="-250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i="0">
                          <a:latin typeface="+mn-lt"/>
                          <a:ea typeface="Times New Roman"/>
                          <a:cs typeface="Times New Roman"/>
                        </a:rPr>
                        <a:t>(4)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en-US" sz="1800" i="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i="0" dirty="0">
                          <a:latin typeface="+mn-lt"/>
                          <a:ea typeface="Times New Roman"/>
                          <a:cs typeface="Times New Roman"/>
                        </a:rPr>
                        <a:t>(7)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800" i="0" baseline="-250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i="0">
                          <a:latin typeface="+mn-lt"/>
                          <a:ea typeface="Times New Roman"/>
                          <a:cs typeface="Times New Roman"/>
                        </a:rPr>
                        <a:t>(8)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err="1"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800" i="0" baseline="-25000" dirty="0" err="1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800" i="0" dirty="0">
                          <a:latin typeface="+mn-lt"/>
                          <a:ea typeface="Times New Roman"/>
                          <a:cs typeface="Times New Roman"/>
                        </a:rPr>
                        <a:t>(11)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min </a:t>
                      </a:r>
                      <a:r>
                        <a:rPr lang="en-US" sz="1800" b="1" dirty="0" err="1">
                          <a:latin typeface="+mn-lt"/>
                        </a:rPr>
                        <a:t>a</a:t>
                      </a:r>
                      <a:r>
                        <a:rPr lang="en-US" sz="1800" b="1" baseline="-25000" dirty="0" err="1">
                          <a:latin typeface="+mn-lt"/>
                        </a:rPr>
                        <a:t>ij</a:t>
                      </a:r>
                      <a:endParaRPr lang="ru-RU" sz="1800" b="1" dirty="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baseline="30000" dirty="0">
                          <a:latin typeface="+mn-lt"/>
                        </a:rPr>
                        <a:t>        </a:t>
                      </a:r>
                      <a:r>
                        <a:rPr lang="ru-RU" sz="1800" b="1" baseline="30000" dirty="0">
                          <a:latin typeface="+mn-lt"/>
                        </a:rPr>
                        <a:t>   </a:t>
                      </a:r>
                      <a:r>
                        <a:rPr lang="en-US" sz="1800" b="1" baseline="30000" dirty="0">
                          <a:latin typeface="+mn-lt"/>
                        </a:rPr>
                        <a:t> j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b="1" baseline="-25000" dirty="0" err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 (5)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(37; –11)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(50; –14)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(50; –16)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(50; –22)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1800" b="1" baseline="-25000" dirty="0"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(10)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(22; –26)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(61; –23)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(74; –22)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(100; –22)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min </a:t>
                      </a:r>
                      <a:r>
                        <a:rPr lang="en-US" sz="1800" b="1" dirty="0" err="1">
                          <a:latin typeface="+mn-lt"/>
                        </a:rPr>
                        <a:t>b</a:t>
                      </a:r>
                      <a:r>
                        <a:rPr lang="en-US" sz="1800" b="1" baseline="-25000" dirty="0" err="1">
                          <a:latin typeface="+mn-lt"/>
                        </a:rPr>
                        <a:t>ij</a:t>
                      </a:r>
                      <a:endParaRPr lang="ru-RU" sz="1800" b="1" dirty="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baseline="30000" dirty="0">
                          <a:latin typeface="+mn-lt"/>
                        </a:rPr>
                        <a:t>     </a:t>
                      </a:r>
                      <a:r>
                        <a:rPr lang="ru-RU" sz="1800" b="1" baseline="30000" dirty="0">
                          <a:latin typeface="+mn-lt"/>
                        </a:rPr>
                        <a:t>   </a:t>
                      </a:r>
                      <a:r>
                        <a:rPr lang="en-US" sz="1800" b="1" baseline="30000" dirty="0" err="1">
                          <a:latin typeface="+mn-lt"/>
                        </a:rPr>
                        <a:t>i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-26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+mn-ea"/>
                          <a:cs typeface="+mn-cs"/>
                        </a:rPr>
                        <a:t>-23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+mn-ea"/>
                          <a:cs typeface="+mn-cs"/>
                        </a:rPr>
                        <a:t>-22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+mn-ea"/>
                          <a:cs typeface="+mn-cs"/>
                        </a:rPr>
                        <a:t>-22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id="{47AF308A-DCFD-7946-A025-3F0B27B8FBF6}"/>
              </a:ext>
            </a:extLst>
          </p:cNvPr>
          <p:cNvSpPr/>
          <p:nvPr/>
        </p:nvSpPr>
        <p:spPr>
          <a:xfrm>
            <a:off x="7519156" y="2069116"/>
            <a:ext cx="432048" cy="36004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CBCAE25-4302-0743-BBF8-A8B6F0932958}"/>
              </a:ext>
            </a:extLst>
          </p:cNvPr>
          <p:cNvSpPr/>
          <p:nvPr/>
        </p:nvSpPr>
        <p:spPr>
          <a:xfrm>
            <a:off x="4998876" y="2954859"/>
            <a:ext cx="432048" cy="36004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D96C2E2-7EFE-8F40-BDBA-A09AA64FC0D7}"/>
              </a:ext>
            </a:extLst>
          </p:cNvPr>
          <p:cNvSpPr/>
          <p:nvPr/>
        </p:nvSpPr>
        <p:spPr>
          <a:xfrm>
            <a:off x="6261601" y="2961977"/>
            <a:ext cx="432048" cy="36004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4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254"/>
            <a:ext cx="822960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ПРИМЕР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7AC026-B35B-C84E-992B-A3C63255D89A}"/>
              </a:ext>
            </a:extLst>
          </p:cNvPr>
          <p:cNvSpPr/>
          <p:nvPr/>
        </p:nvSpPr>
        <p:spPr>
          <a:xfrm>
            <a:off x="380020" y="985201"/>
            <a:ext cx="8383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получения численных результатов примем </a:t>
            </a:r>
            <a:r>
              <a:rPr lang="en-US" sz="2000" b="1" i="1" dirty="0"/>
              <a:t>a</a:t>
            </a:r>
            <a:r>
              <a:rPr lang="ru-RU" sz="2000" b="1" dirty="0"/>
              <a:t> = 10, </a:t>
            </a:r>
            <a:r>
              <a:rPr lang="ru-RU" sz="2000" b="1" i="1" dirty="0" err="1"/>
              <a:t>b</a:t>
            </a:r>
            <a:r>
              <a:rPr lang="ru-RU" sz="2000" b="1" dirty="0"/>
              <a:t> = 6, </a:t>
            </a:r>
            <a:r>
              <a:rPr lang="en-US" sz="2000" b="1" i="1" dirty="0"/>
              <a:t>c</a:t>
            </a:r>
            <a:r>
              <a:rPr lang="ru-RU" sz="2000" b="1" dirty="0"/>
              <a:t> = 2.</a:t>
            </a:r>
            <a:r>
              <a:rPr lang="ru-RU" sz="2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DF9B5-2A8D-8643-91DC-2E57B4DC431D}"/>
              </a:ext>
            </a:extLst>
          </p:cNvPr>
          <p:cNvSpPr txBox="1"/>
          <p:nvPr/>
        </p:nvSpPr>
        <p:spPr>
          <a:xfrm>
            <a:off x="380020" y="3322017"/>
            <a:ext cx="83839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Однако, при выборе стратегии </a:t>
            </a:r>
            <a:r>
              <a:rPr lang="ru-RU" sz="2000" b="1" dirty="0"/>
              <a:t>П</a:t>
            </a:r>
            <a:r>
              <a:rPr lang="ru-RU" sz="2000" b="1" baseline="-25000" dirty="0"/>
              <a:t>2</a:t>
            </a:r>
            <a:r>
              <a:rPr lang="ru-RU" sz="2000" baseline="-25000" dirty="0"/>
              <a:t> </a:t>
            </a:r>
            <a:r>
              <a:rPr lang="ru-RU" sz="2000" dirty="0"/>
              <a:t>руководителю отдела </a:t>
            </a:r>
            <a:r>
              <a:rPr lang="ru-RU" sz="2000" b="1" dirty="0"/>
              <a:t>Т</a:t>
            </a:r>
            <a:r>
              <a:rPr lang="ru-RU" sz="2000" dirty="0"/>
              <a:t> будет выгодно выбрать стратегии </a:t>
            </a:r>
            <a:r>
              <a:rPr lang="ru-RU" sz="2000" b="1" dirty="0"/>
              <a:t>Т</a:t>
            </a:r>
            <a:r>
              <a:rPr lang="ru-RU" sz="2000" b="1" baseline="-25000" dirty="0"/>
              <a:t>3</a:t>
            </a:r>
            <a:r>
              <a:rPr lang="ru-RU" sz="2000" dirty="0"/>
              <a:t> или </a:t>
            </a:r>
            <a:r>
              <a:rPr lang="ru-RU" sz="2000" b="1" dirty="0"/>
              <a:t>Т</a:t>
            </a:r>
            <a:r>
              <a:rPr lang="ru-RU" sz="2000" b="1" baseline="-25000" dirty="0"/>
              <a:t>4</a:t>
            </a:r>
            <a:r>
              <a:rPr lang="ru-RU" sz="2000" dirty="0"/>
              <a:t>, что гарантирует доход отдела </a:t>
            </a:r>
            <a:r>
              <a:rPr lang="ru-RU" sz="2000" b="1" dirty="0"/>
              <a:t>П </a:t>
            </a:r>
            <a:r>
              <a:rPr lang="ru-RU" sz="2000" dirty="0"/>
              <a:t>в </a:t>
            </a:r>
            <a:r>
              <a:rPr lang="ru-RU" sz="2000" b="1" dirty="0"/>
              <a:t>74</a:t>
            </a:r>
            <a:r>
              <a:rPr lang="ru-RU" sz="2000" dirty="0"/>
              <a:t> или </a:t>
            </a:r>
            <a:r>
              <a:rPr lang="ru-RU" sz="2000" b="1" dirty="0"/>
              <a:t>100</a:t>
            </a:r>
            <a:r>
              <a:rPr lang="ru-RU" sz="2000" dirty="0"/>
              <a:t> денежных единиц. </a:t>
            </a:r>
          </a:p>
          <a:p>
            <a:pPr algn="just">
              <a:spcAft>
                <a:spcPts val="600"/>
              </a:spcAft>
            </a:pPr>
            <a:r>
              <a:rPr lang="ru-RU" sz="2000" dirty="0"/>
              <a:t>Более того, можно «стимулировать» отдел </a:t>
            </a:r>
            <a:r>
              <a:rPr lang="ru-RU" sz="2000" b="1" dirty="0"/>
              <a:t>Т</a:t>
            </a:r>
            <a:r>
              <a:rPr lang="ru-RU" sz="2000" dirty="0"/>
              <a:t> на выбор стратегии </a:t>
            </a:r>
            <a:r>
              <a:rPr lang="ru-RU" sz="2000" b="1" dirty="0"/>
              <a:t>Т</a:t>
            </a:r>
            <a:r>
              <a:rPr lang="ru-RU" sz="2000" b="1" baseline="-25000" dirty="0"/>
              <a:t>4</a:t>
            </a:r>
            <a:r>
              <a:rPr lang="ru-RU" sz="2000" dirty="0"/>
              <a:t>, поделившись с ним в этом случае частью дохода.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233D506-610B-9949-BA73-76AD0F2E1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42762"/>
              </p:ext>
            </p:extLst>
          </p:nvPr>
        </p:nvGraphicFramePr>
        <p:xfrm>
          <a:off x="755577" y="1385311"/>
          <a:ext cx="7632846" cy="193670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7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800" i="0" baseline="-250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i="0">
                          <a:latin typeface="+mn-lt"/>
                          <a:ea typeface="Times New Roman"/>
                          <a:cs typeface="Times New Roman"/>
                        </a:rPr>
                        <a:t>(4)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en-US" sz="1800" i="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i="0" dirty="0">
                          <a:latin typeface="+mn-lt"/>
                          <a:ea typeface="Times New Roman"/>
                          <a:cs typeface="Times New Roman"/>
                        </a:rPr>
                        <a:t>(7)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800" i="0" baseline="-250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i="0">
                          <a:latin typeface="+mn-lt"/>
                          <a:ea typeface="Times New Roman"/>
                          <a:cs typeface="Times New Roman"/>
                        </a:rPr>
                        <a:t>(8)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err="1"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800" i="0" baseline="-25000" dirty="0" err="1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800" i="0" dirty="0">
                          <a:latin typeface="+mn-lt"/>
                          <a:ea typeface="Times New Roman"/>
                          <a:cs typeface="Times New Roman"/>
                        </a:rPr>
                        <a:t>(11)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min </a:t>
                      </a:r>
                      <a:r>
                        <a:rPr lang="en-US" sz="1800" b="1" dirty="0" err="1">
                          <a:latin typeface="+mn-lt"/>
                        </a:rPr>
                        <a:t>a</a:t>
                      </a:r>
                      <a:r>
                        <a:rPr lang="en-US" sz="1800" b="1" baseline="-25000" dirty="0" err="1">
                          <a:latin typeface="+mn-lt"/>
                        </a:rPr>
                        <a:t>ij</a:t>
                      </a:r>
                      <a:endParaRPr lang="ru-RU" sz="1800" b="1" dirty="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baseline="30000" dirty="0">
                          <a:latin typeface="+mn-lt"/>
                        </a:rPr>
                        <a:t>        </a:t>
                      </a:r>
                      <a:r>
                        <a:rPr lang="ru-RU" sz="1800" b="1" baseline="30000" dirty="0">
                          <a:latin typeface="+mn-lt"/>
                        </a:rPr>
                        <a:t>   </a:t>
                      </a:r>
                      <a:r>
                        <a:rPr lang="en-US" sz="1800" b="1" baseline="30000" dirty="0">
                          <a:latin typeface="+mn-lt"/>
                        </a:rPr>
                        <a:t> j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b="1" baseline="-25000" dirty="0" err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 (5)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(37; –11)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(50; –14)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(50; –16)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(50; –22)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1800" b="1" baseline="-25000" dirty="0"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(10)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(22; –26)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(61; –23)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(74; –22)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(100; –22)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min </a:t>
                      </a:r>
                      <a:r>
                        <a:rPr lang="en-US" sz="1800" b="1" dirty="0" err="1">
                          <a:latin typeface="+mn-lt"/>
                        </a:rPr>
                        <a:t>b</a:t>
                      </a:r>
                      <a:r>
                        <a:rPr lang="en-US" sz="1800" b="1" baseline="-25000" dirty="0" err="1">
                          <a:latin typeface="+mn-lt"/>
                        </a:rPr>
                        <a:t>ij</a:t>
                      </a:r>
                      <a:endParaRPr lang="ru-RU" sz="1800" b="1" dirty="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baseline="30000" dirty="0">
                          <a:latin typeface="+mn-lt"/>
                        </a:rPr>
                        <a:t>     </a:t>
                      </a:r>
                      <a:r>
                        <a:rPr lang="ru-RU" sz="1800" b="1" baseline="30000" dirty="0">
                          <a:latin typeface="+mn-lt"/>
                        </a:rPr>
                        <a:t>   </a:t>
                      </a:r>
                      <a:r>
                        <a:rPr lang="en-US" sz="1800" b="1" baseline="30000" dirty="0" err="1">
                          <a:latin typeface="+mn-lt"/>
                        </a:rPr>
                        <a:t>i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-26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+mn-ea"/>
                          <a:cs typeface="+mn-cs"/>
                        </a:rPr>
                        <a:t>-23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+mn-ea"/>
                          <a:cs typeface="+mn-cs"/>
                        </a:rPr>
                        <a:t>-22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+mn-ea"/>
                          <a:cs typeface="+mn-cs"/>
                        </a:rPr>
                        <a:t>-22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id="{47AF308A-DCFD-7946-A025-3F0B27B8FBF6}"/>
              </a:ext>
            </a:extLst>
          </p:cNvPr>
          <p:cNvSpPr/>
          <p:nvPr/>
        </p:nvSpPr>
        <p:spPr>
          <a:xfrm>
            <a:off x="7519156" y="1960015"/>
            <a:ext cx="432048" cy="36004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CBCAE25-4302-0743-BBF8-A8B6F0932958}"/>
              </a:ext>
            </a:extLst>
          </p:cNvPr>
          <p:cNvSpPr/>
          <p:nvPr/>
        </p:nvSpPr>
        <p:spPr>
          <a:xfrm>
            <a:off x="4998876" y="2845758"/>
            <a:ext cx="432048" cy="36004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D96C2E2-7EFE-8F40-BDBA-A09AA64FC0D7}"/>
              </a:ext>
            </a:extLst>
          </p:cNvPr>
          <p:cNvSpPr/>
          <p:nvPr/>
        </p:nvSpPr>
        <p:spPr>
          <a:xfrm>
            <a:off x="6261601" y="2852876"/>
            <a:ext cx="432048" cy="36004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7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93F4D37-3524-E442-8F08-B76F44B2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254"/>
            <a:ext cx="822960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Основы теории статистических решений (игры с природой)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4B78A5-FB2D-E94F-8AF7-2508021B814C}"/>
              </a:ext>
            </a:extLst>
          </p:cNvPr>
          <p:cNvSpPr/>
          <p:nvPr/>
        </p:nvSpPr>
        <p:spPr>
          <a:xfrm>
            <a:off x="457200" y="1070813"/>
            <a:ext cx="82296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этих играх существует некая объективная реальность, которая может влиять на процесс принятия решения (т.е. под природой понимаются условия, которое влияют на принимаемые решения). 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Рассмотрим игру в матричной форме </a:t>
            </a:r>
            <a:r>
              <a:rPr lang="en-US" sz="2000" b="1" dirty="0"/>
              <a:t>G</a:t>
            </a:r>
            <a:r>
              <a:rPr lang="ru-RU" sz="2000" b="1" dirty="0"/>
              <a:t>(</a:t>
            </a:r>
            <a:r>
              <a:rPr lang="en-US" sz="2000" b="1" dirty="0"/>
              <a:t>m</a:t>
            </a:r>
            <a:r>
              <a:rPr lang="ru-RU" sz="2000" b="1" dirty="0">
                <a:sym typeface="Symbol"/>
              </a:rPr>
              <a:t></a:t>
            </a:r>
            <a:r>
              <a:rPr lang="en-US" sz="2000" b="1" dirty="0"/>
              <a:t>n</a:t>
            </a:r>
            <a:r>
              <a:rPr lang="ru-RU" sz="2000" b="1" dirty="0"/>
              <a:t>)</a:t>
            </a:r>
            <a:endParaRPr lang="ru-RU" sz="20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C8E6050-32F1-FF41-81DC-CC6F7E4F0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76349"/>
              </p:ext>
            </p:extLst>
          </p:nvPr>
        </p:nvGraphicFramePr>
        <p:xfrm>
          <a:off x="457200" y="2493213"/>
          <a:ext cx="4320000" cy="2376264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…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j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…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n-lt"/>
                        </a:rPr>
                        <a:t>a</a:t>
                      </a:r>
                      <a:r>
                        <a:rPr lang="en-US" sz="2000" b="1" baseline="-25000" dirty="0" err="1">
                          <a:latin typeface="+mn-lt"/>
                        </a:rPr>
                        <a:t>11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…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n-lt"/>
                        </a:rPr>
                        <a:t>a</a:t>
                      </a:r>
                      <a:r>
                        <a:rPr lang="en-US" sz="2000" b="1" baseline="-25000" dirty="0" err="1">
                          <a:latin typeface="+mn-lt"/>
                        </a:rPr>
                        <a:t>1j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</a:rPr>
                        <a:t>…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n-lt"/>
                        </a:rPr>
                        <a:t>a</a:t>
                      </a:r>
                      <a:r>
                        <a:rPr lang="en-US" sz="2000" b="1" baseline="-25000" dirty="0" err="1">
                          <a:latin typeface="+mn-lt"/>
                        </a:rPr>
                        <a:t>1n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…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…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…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…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</a:rPr>
                        <a:t>…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</a:rPr>
                        <a:t>…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n-lt"/>
                        </a:rPr>
                        <a:t>a</a:t>
                      </a:r>
                      <a:r>
                        <a:rPr lang="en-US" sz="2000" b="1" baseline="-25000" dirty="0" err="1">
                          <a:latin typeface="+mn-lt"/>
                        </a:rPr>
                        <a:t>i1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…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n-lt"/>
                        </a:rPr>
                        <a:t>a</a:t>
                      </a:r>
                      <a:r>
                        <a:rPr lang="en-US" sz="2000" b="1" baseline="-25000" dirty="0" err="1">
                          <a:latin typeface="+mn-lt"/>
                        </a:rPr>
                        <a:t>ij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</a:rPr>
                        <a:t>…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n-lt"/>
                        </a:rPr>
                        <a:t>a</a:t>
                      </a:r>
                      <a:r>
                        <a:rPr lang="en-US" sz="2000" b="1" baseline="-25000" dirty="0" err="1">
                          <a:latin typeface="+mn-lt"/>
                        </a:rPr>
                        <a:t>in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…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</a:rPr>
                        <a:t>…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</a:rPr>
                        <a:t>…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…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…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…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en-US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n-lt"/>
                        </a:rPr>
                        <a:t>a</a:t>
                      </a:r>
                      <a:r>
                        <a:rPr lang="en-US" sz="2000" b="1" baseline="-25000" dirty="0" err="1">
                          <a:latin typeface="+mn-lt"/>
                        </a:rPr>
                        <a:t>m1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</a:rPr>
                        <a:t>…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n-lt"/>
                        </a:rPr>
                        <a:t>a</a:t>
                      </a:r>
                      <a:r>
                        <a:rPr lang="en-US" sz="2000" b="1" baseline="-25000" dirty="0" err="1">
                          <a:latin typeface="+mn-lt"/>
                        </a:rPr>
                        <a:t>mj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…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n-lt"/>
                        </a:rPr>
                        <a:t>a</a:t>
                      </a:r>
                      <a:r>
                        <a:rPr lang="en-US" sz="2000" b="1" baseline="-25000" dirty="0" err="1">
                          <a:latin typeface="+mn-lt"/>
                        </a:rPr>
                        <a:t>mn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F93E52-3B68-1446-93CE-D9D780E59F48}"/>
              </a:ext>
            </a:extLst>
          </p:cNvPr>
          <p:cNvSpPr/>
          <p:nvPr/>
        </p:nvSpPr>
        <p:spPr>
          <a:xfrm>
            <a:off x="4932040" y="2711849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Times New Roman" pitchFamily="18" charset="0"/>
              </a:rPr>
              <a:t>П</a:t>
            </a:r>
            <a:r>
              <a:rPr lang="en-US" sz="2000" b="1" baseline="-30000" dirty="0">
                <a:ea typeface="Times New Roman" pitchFamily="18" charset="0"/>
              </a:rPr>
              <a:t>j</a:t>
            </a:r>
            <a:r>
              <a:rPr lang="ru-RU" sz="2000" dirty="0">
                <a:ea typeface="Times New Roman" pitchFamily="18" charset="0"/>
              </a:rPr>
              <a:t> </a:t>
            </a:r>
            <a:r>
              <a:rPr lang="ru-RU" sz="2000" b="1" dirty="0">
                <a:ea typeface="Times New Roman" pitchFamily="18" charset="0"/>
              </a:rPr>
              <a:t>(</a:t>
            </a:r>
            <a:r>
              <a:rPr lang="en-US" sz="2000" b="1" dirty="0">
                <a:ea typeface="Times New Roman" pitchFamily="18" charset="0"/>
              </a:rPr>
              <a:t>j</a:t>
            </a:r>
            <a:r>
              <a:rPr lang="ru-RU" sz="2000" b="1" dirty="0">
                <a:ea typeface="Times New Roman" pitchFamily="18" charset="0"/>
              </a:rPr>
              <a:t>=1, .. , </a:t>
            </a:r>
            <a:r>
              <a:rPr lang="en-US" sz="2000" b="1" dirty="0">
                <a:ea typeface="Times New Roman" pitchFamily="18" charset="0"/>
              </a:rPr>
              <a:t>n</a:t>
            </a:r>
            <a:r>
              <a:rPr lang="ru-RU" sz="2000" b="1" dirty="0">
                <a:ea typeface="Times New Roman" pitchFamily="18" charset="0"/>
              </a:rPr>
              <a:t>) </a:t>
            </a:r>
            <a:r>
              <a:rPr lang="ru-RU" sz="2000" dirty="0">
                <a:ea typeface="Times New Roman" pitchFamily="18" charset="0"/>
              </a:rPr>
              <a:t>– ситуации, состояния природы (условия); </a:t>
            </a:r>
            <a:endParaRPr lang="ru-RU" sz="2000" i="1" dirty="0"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err="1">
                <a:ea typeface="Times New Roman" pitchFamily="18" charset="0"/>
              </a:rPr>
              <a:t>а</a:t>
            </a:r>
            <a:r>
              <a:rPr lang="ru-RU" sz="2000" b="1" baseline="-30000" dirty="0" err="1">
                <a:ea typeface="Times New Roman" pitchFamily="18" charset="0"/>
              </a:rPr>
              <a:t>ij</a:t>
            </a:r>
            <a:r>
              <a:rPr lang="ru-RU" sz="2000" b="1" dirty="0">
                <a:ea typeface="Times New Roman" pitchFamily="18" charset="0"/>
              </a:rPr>
              <a:t> </a:t>
            </a:r>
            <a:r>
              <a:rPr lang="ru-RU" sz="2000" dirty="0">
                <a:ea typeface="Times New Roman" pitchFamily="18" charset="0"/>
              </a:rPr>
              <a:t>– платёж игрока </a:t>
            </a:r>
            <a:r>
              <a:rPr lang="ru-RU" sz="2000" b="1" dirty="0">
                <a:ea typeface="Times New Roman" pitchFamily="18" charset="0"/>
              </a:rPr>
              <a:t>А</a:t>
            </a:r>
            <a:r>
              <a:rPr lang="ru-RU" sz="2000" dirty="0">
                <a:ea typeface="Times New Roman" pitchFamily="18" charset="0"/>
              </a:rPr>
              <a:t> при выборе им стратегии </a:t>
            </a:r>
            <a:r>
              <a:rPr lang="ru-RU" sz="2000" b="1" dirty="0" err="1">
                <a:ea typeface="Times New Roman" pitchFamily="18" charset="0"/>
              </a:rPr>
              <a:t>А</a:t>
            </a:r>
            <a:r>
              <a:rPr lang="ru-RU" sz="2000" b="1" baseline="-30000" dirty="0" err="1">
                <a:ea typeface="Times New Roman" pitchFamily="18" charset="0"/>
              </a:rPr>
              <a:t>i</a:t>
            </a:r>
            <a:r>
              <a:rPr lang="ru-RU" sz="2000" dirty="0">
                <a:ea typeface="Times New Roman" pitchFamily="18" charset="0"/>
              </a:rPr>
              <a:t> в состоянии природы </a:t>
            </a:r>
            <a:r>
              <a:rPr lang="ru-RU" sz="2000" b="1" dirty="0">
                <a:ea typeface="Times New Roman" pitchFamily="18" charset="0"/>
              </a:rPr>
              <a:t>П</a:t>
            </a:r>
            <a:r>
              <a:rPr lang="en-US" sz="2000" b="1" baseline="-30000" dirty="0">
                <a:ea typeface="Times New Roman" pitchFamily="18" charset="0"/>
              </a:rPr>
              <a:t>j</a:t>
            </a:r>
            <a:r>
              <a:rPr lang="ru-RU" sz="2000" dirty="0">
                <a:ea typeface="Times New Roman" pitchFamily="18" charset="0"/>
              </a:rPr>
              <a:t>.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85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МЭИ 9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ЭИ 90" id="{034258F0-EED2-354D-BC6B-322E17F7A971}" vid="{F3DBD89E-012A-A14C-9BD3-3AA2B09CD6D7}"/>
    </a:ext>
  </a:extLst>
</a:theme>
</file>

<file path=ppt/theme/theme4.xml><?xml version="1.0" encoding="utf-8"?>
<a:theme xmlns:a="http://schemas.openxmlformats.org/drawingml/2006/main" name="2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6D86A82F5AFB4E974E810EA0B07432" ma:contentTypeVersion="1" ma:contentTypeDescription="Создание документа." ma:contentTypeScope="" ma:versionID="bd31308227ac6bc6ac442af8f049f5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F35B18-82D1-4410-B7F6-B1D6DF3B4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74BC09-7D62-4127-A5E5-4021FFA8E0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0DD138A-5BDF-4A95-88F8-0B2B911A8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592</TotalTime>
  <Words>2502</Words>
  <Application>Microsoft Macintosh PowerPoint</Application>
  <PresentationFormat>Экран (16:9)</PresentationFormat>
  <Paragraphs>473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Avenir Next Cyr</vt:lpstr>
      <vt:lpstr>Calibri</vt:lpstr>
      <vt:lpstr>Arial</vt:lpstr>
      <vt:lpstr>mpei_shablon_3000</vt:lpstr>
      <vt:lpstr>1_alena_shablon</vt:lpstr>
      <vt:lpstr>МЭИ 90</vt:lpstr>
      <vt:lpstr>2_alena_shablon</vt:lpstr>
      <vt:lpstr>Формула</vt:lpstr>
      <vt:lpstr>ТЕОРИЯ ПРИНЯТИЯ РЕШЕНИЙ (ТПР)</vt:lpstr>
      <vt:lpstr>Теория Рефлексивных игр</vt:lpstr>
      <vt:lpstr>Теория Рефлексивных игр</vt:lpstr>
      <vt:lpstr>Теория Рефлексивных игр</vt:lpstr>
      <vt:lpstr>ПРИМЕР</vt:lpstr>
      <vt:lpstr>ПРИМЕР</vt:lpstr>
      <vt:lpstr>ПРИМЕР</vt:lpstr>
      <vt:lpstr>ПРИМЕР</vt:lpstr>
      <vt:lpstr>Основы теории статистических решений (игры с природой)</vt:lpstr>
      <vt:lpstr>Основы теории статистических решений (игры с природой)</vt:lpstr>
      <vt:lpstr>Пример</vt:lpstr>
      <vt:lpstr>Методы решения игр с природой</vt:lpstr>
      <vt:lpstr>пример</vt:lpstr>
      <vt:lpstr>Методы решения игр с природой</vt:lpstr>
      <vt:lpstr>Методы решения игр с природой</vt:lpstr>
      <vt:lpstr>ПРИМЕР</vt:lpstr>
      <vt:lpstr>Основы теории статистических решений (игры с природой)</vt:lpstr>
      <vt:lpstr>ИГРЫ С УПОРЯДОЧЕННЫМИ ИСХОДАМИ</vt:lpstr>
      <vt:lpstr>ИГРЫ С УПОРЯДОЧЕННЫМИ ИСХОДАМИ</vt:lpstr>
      <vt:lpstr>Поиск решения игры с упорядоченными исходами</vt:lpstr>
      <vt:lpstr>Поиск решения игры с упорядоченными исходами</vt:lpstr>
      <vt:lpstr>Поиск решения игры с упорядоченными исходами</vt:lpstr>
      <vt:lpstr>Общие выводы  по теоретико-игровым моделям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ПРИНЯТИЯ РЕШЕНИЙ (ТПР)</dc:title>
  <dc:creator>Павел Варшавский</dc:creator>
  <cp:lastModifiedBy>Павел Варшавский</cp:lastModifiedBy>
  <cp:revision>5</cp:revision>
  <dcterms:created xsi:type="dcterms:W3CDTF">2020-02-19T18:31:18Z</dcterms:created>
  <dcterms:modified xsi:type="dcterms:W3CDTF">2020-04-15T17:39:31Z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0x010100C96D86A82F5AFB4E974E810EA0B07432</vt:lpwstr>
  </property>
</Properties>
</file>