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3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87" r:id="rId4"/>
    <p:sldMasterId id="2147483700" r:id="rId5"/>
    <p:sldMasterId id="2147483747" r:id="rId6"/>
    <p:sldMasterId id="2147483790" r:id="rId7"/>
  </p:sldMasterIdLst>
  <p:notesMasterIdLst>
    <p:notesMasterId r:id="rId18"/>
  </p:notesMasterIdLst>
  <p:handoutMasterIdLst>
    <p:handoutMasterId r:id="rId19"/>
  </p:handoutMasterIdLst>
  <p:sldIdLst>
    <p:sldId id="257" r:id="rId8"/>
    <p:sldId id="304" r:id="rId9"/>
    <p:sldId id="317" r:id="rId10"/>
    <p:sldId id="330" r:id="rId11"/>
    <p:sldId id="331" r:id="rId12"/>
    <p:sldId id="332" r:id="rId13"/>
    <p:sldId id="333" r:id="rId14"/>
    <p:sldId id="318" r:id="rId15"/>
    <p:sldId id="334" r:id="rId16"/>
    <p:sldId id="335" r:id="rId17"/>
  </p:sldIdLst>
  <p:sldSz cx="9144000" cy="5143500" type="screen16x9"/>
  <p:notesSz cx="6858000" cy="9144000"/>
  <p:embeddedFontLst>
    <p:embeddedFont>
      <p:font typeface="Avenir Next Cyr" panose="020B050302020202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4CC09-1618-804B-B407-69F2F6371D31}" v="167" dt="2020-03-18T08:50:45.8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88488" autoAdjust="0"/>
  </p:normalViewPr>
  <p:slideViewPr>
    <p:cSldViewPr showGuides="1">
      <p:cViewPr varScale="1">
        <p:scale>
          <a:sx n="98" d="100"/>
          <a:sy n="98" d="100"/>
        </p:scale>
        <p:origin x="184" y="544"/>
      </p:cViewPr>
      <p:guideLst>
        <p:guide orient="horz" pos="171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font" Target="fonts/font5.fntdata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Павел Варшавский" userId="91946b8a62b4c8f5" providerId="LiveId" clId="{0A48B56B-8707-9243-9462-CF53CEE7912B}"/>
    <pc:docChg chg="undo custSel addSld delSld modSld">
      <pc:chgData name="Павел Варшавский" userId="91946b8a62b4c8f5" providerId="LiveId" clId="{0A48B56B-8707-9243-9462-CF53CEE7912B}" dt="2020-03-18T08:51:12.488" v="288" actId="2696"/>
      <pc:docMkLst>
        <pc:docMk/>
      </pc:docMkLst>
      <pc:sldChg chg="modSp">
        <pc:chgData name="Павел Варшавский" userId="91946b8a62b4c8f5" providerId="LiveId" clId="{0A48B56B-8707-9243-9462-CF53CEE7912B}" dt="2020-03-18T07:52:41.048" v="21" actId="1076"/>
        <pc:sldMkLst>
          <pc:docMk/>
          <pc:sldMk cId="1085736731" sldId="304"/>
        </pc:sldMkLst>
        <pc:spChg chg="mod">
          <ac:chgData name="Павел Варшавский" userId="91946b8a62b4c8f5" providerId="LiveId" clId="{0A48B56B-8707-9243-9462-CF53CEE7912B}" dt="2020-03-18T07:52:41.048" v="21" actId="1076"/>
          <ac:spMkLst>
            <pc:docMk/>
            <pc:sldMk cId="1085736731" sldId="304"/>
            <ac:spMk id="6" creationId="{726036A7-18C5-CB44-9E59-A397CA3BD3CB}"/>
          </ac:spMkLst>
        </pc:spChg>
        <pc:graphicFrameChg chg="mod">
          <ac:chgData name="Павел Варшавский" userId="91946b8a62b4c8f5" providerId="LiveId" clId="{0A48B56B-8707-9243-9462-CF53CEE7912B}" dt="2020-03-18T07:52:31.159" v="19" actId="1076"/>
          <ac:graphicFrameMkLst>
            <pc:docMk/>
            <pc:sldMk cId="1085736731" sldId="304"/>
            <ac:graphicFrameMk id="5" creationId="{20A2296A-3488-194D-897A-6B6C1BB11B05}"/>
          </ac:graphicFrameMkLst>
        </pc:graphicFrameChg>
      </pc:sldChg>
      <pc:sldChg chg="addSp delSp modSp delAnim modAnim">
        <pc:chgData name="Павел Варшавский" userId="91946b8a62b4c8f5" providerId="LiveId" clId="{0A48B56B-8707-9243-9462-CF53CEE7912B}" dt="2020-03-18T07:56:24.604" v="45"/>
        <pc:sldMkLst>
          <pc:docMk/>
          <pc:sldMk cId="998500228" sldId="317"/>
        </pc:sldMkLst>
        <pc:spChg chg="mod">
          <ac:chgData name="Павел Варшавский" userId="91946b8a62b4c8f5" providerId="LiveId" clId="{0A48B56B-8707-9243-9462-CF53CEE7912B}" dt="2020-03-18T07:53:28.940" v="26" actId="1076"/>
          <ac:spMkLst>
            <pc:docMk/>
            <pc:sldMk cId="998500228" sldId="317"/>
            <ac:spMk id="2" creationId="{810D01BD-84EB-D947-8EF3-7A1D208C134E}"/>
          </ac:spMkLst>
        </pc:spChg>
        <pc:spChg chg="add mod">
          <ac:chgData name="Павел Варшавский" userId="91946b8a62b4c8f5" providerId="LiveId" clId="{0A48B56B-8707-9243-9462-CF53CEE7912B}" dt="2020-03-18T07:55:23.649" v="44" actId="20577"/>
          <ac:spMkLst>
            <pc:docMk/>
            <pc:sldMk cId="998500228" sldId="317"/>
            <ac:spMk id="4" creationId="{CECE48BD-71D1-9F4D-883D-C38E2D402B95}"/>
          </ac:spMkLst>
        </pc:spChg>
        <pc:spChg chg="del">
          <ac:chgData name="Павел Варшавский" userId="91946b8a62b4c8f5" providerId="LiveId" clId="{0A48B56B-8707-9243-9462-CF53CEE7912B}" dt="2020-03-18T07:53:43.260" v="27" actId="478"/>
          <ac:spMkLst>
            <pc:docMk/>
            <pc:sldMk cId="998500228" sldId="317"/>
            <ac:spMk id="7" creationId="{164BB785-EC67-5A44-B25E-F552F3FF30D6}"/>
          </ac:spMkLst>
        </pc:spChg>
      </pc:sldChg>
      <pc:sldChg chg="addSp delSp modSp delAnim modAnim">
        <pc:chgData name="Павел Варшавский" userId="91946b8a62b4c8f5" providerId="LiveId" clId="{0A48B56B-8707-9243-9462-CF53CEE7912B}" dt="2020-03-18T08:46:06.579" v="239" actId="113"/>
        <pc:sldMkLst>
          <pc:docMk/>
          <pc:sldMk cId="367933226" sldId="318"/>
        </pc:sldMkLst>
        <pc:spChg chg="mod">
          <ac:chgData name="Павел Варшавский" userId="91946b8a62b4c8f5" providerId="LiveId" clId="{0A48B56B-8707-9243-9462-CF53CEE7912B}" dt="2020-03-18T08:44:35.383" v="228" actId="1076"/>
          <ac:spMkLst>
            <pc:docMk/>
            <pc:sldMk cId="367933226" sldId="318"/>
            <ac:spMk id="2" creationId="{810D01BD-84EB-D947-8EF3-7A1D208C134E}"/>
          </ac:spMkLst>
        </pc:spChg>
        <pc:spChg chg="add mod">
          <ac:chgData name="Павел Варшавский" userId="91946b8a62b4c8f5" providerId="LiveId" clId="{0A48B56B-8707-9243-9462-CF53CEE7912B}" dt="2020-03-18T08:46:06.579" v="239" actId="113"/>
          <ac:spMkLst>
            <pc:docMk/>
            <pc:sldMk cId="367933226" sldId="318"/>
            <ac:spMk id="4" creationId="{89134D4E-41CE-D94C-8E6C-95513389C011}"/>
          </ac:spMkLst>
        </pc:spChg>
        <pc:spChg chg="del">
          <ac:chgData name="Павел Варшавский" userId="91946b8a62b4c8f5" providerId="LiveId" clId="{0A48B56B-8707-9243-9462-CF53CEE7912B}" dt="2020-03-18T08:44:41.414" v="229" actId="478"/>
          <ac:spMkLst>
            <pc:docMk/>
            <pc:sldMk cId="367933226" sldId="318"/>
            <ac:spMk id="7" creationId="{164BB785-EC67-5A44-B25E-F552F3FF30D6}"/>
          </ac:spMkLst>
        </pc:spChg>
      </pc:sldChg>
      <pc:sldChg chg="del">
        <pc:chgData name="Павел Варшавский" userId="91946b8a62b4c8f5" providerId="LiveId" clId="{0A48B56B-8707-9243-9462-CF53CEE7912B}" dt="2020-03-18T08:51:12.018" v="278" actId="2696"/>
        <pc:sldMkLst>
          <pc:docMk/>
          <pc:sldMk cId="1731505333" sldId="319"/>
        </pc:sldMkLst>
      </pc:sldChg>
      <pc:sldChg chg="del">
        <pc:chgData name="Павел Варшавский" userId="91946b8a62b4c8f5" providerId="LiveId" clId="{0A48B56B-8707-9243-9462-CF53CEE7912B}" dt="2020-03-18T08:51:12.075" v="279" actId="2696"/>
        <pc:sldMkLst>
          <pc:docMk/>
          <pc:sldMk cId="4004799955" sldId="320"/>
        </pc:sldMkLst>
      </pc:sldChg>
      <pc:sldChg chg="del">
        <pc:chgData name="Павел Варшавский" userId="91946b8a62b4c8f5" providerId="LiveId" clId="{0A48B56B-8707-9243-9462-CF53CEE7912B}" dt="2020-03-18T08:51:12.119" v="280" actId="2696"/>
        <pc:sldMkLst>
          <pc:docMk/>
          <pc:sldMk cId="2514246618" sldId="321"/>
        </pc:sldMkLst>
      </pc:sldChg>
      <pc:sldChg chg="del">
        <pc:chgData name="Павел Варшавский" userId="91946b8a62b4c8f5" providerId="LiveId" clId="{0A48B56B-8707-9243-9462-CF53CEE7912B}" dt="2020-03-18T08:51:12.152" v="281" actId="2696"/>
        <pc:sldMkLst>
          <pc:docMk/>
          <pc:sldMk cId="885105190" sldId="322"/>
        </pc:sldMkLst>
      </pc:sldChg>
      <pc:sldChg chg="del">
        <pc:chgData name="Павел Варшавский" userId="91946b8a62b4c8f5" providerId="LiveId" clId="{0A48B56B-8707-9243-9462-CF53CEE7912B}" dt="2020-03-18T08:51:12.180" v="282" actId="2696"/>
        <pc:sldMkLst>
          <pc:docMk/>
          <pc:sldMk cId="153285304" sldId="323"/>
        </pc:sldMkLst>
      </pc:sldChg>
      <pc:sldChg chg="del">
        <pc:chgData name="Павел Варшавский" userId="91946b8a62b4c8f5" providerId="LiveId" clId="{0A48B56B-8707-9243-9462-CF53CEE7912B}" dt="2020-03-18T08:51:12.225" v="283" actId="2696"/>
        <pc:sldMkLst>
          <pc:docMk/>
          <pc:sldMk cId="1693773660" sldId="324"/>
        </pc:sldMkLst>
      </pc:sldChg>
      <pc:sldChg chg="del">
        <pc:chgData name="Павел Варшавский" userId="91946b8a62b4c8f5" providerId="LiveId" clId="{0A48B56B-8707-9243-9462-CF53CEE7912B}" dt="2020-03-18T08:51:12.270" v="284" actId="2696"/>
        <pc:sldMkLst>
          <pc:docMk/>
          <pc:sldMk cId="2649773996" sldId="325"/>
        </pc:sldMkLst>
      </pc:sldChg>
      <pc:sldChg chg="del">
        <pc:chgData name="Павел Варшавский" userId="91946b8a62b4c8f5" providerId="LiveId" clId="{0A48B56B-8707-9243-9462-CF53CEE7912B}" dt="2020-03-18T08:51:12.313" v="285" actId="2696"/>
        <pc:sldMkLst>
          <pc:docMk/>
          <pc:sldMk cId="1780092387" sldId="326"/>
        </pc:sldMkLst>
      </pc:sldChg>
      <pc:sldChg chg="del">
        <pc:chgData name="Павел Варшавский" userId="91946b8a62b4c8f5" providerId="LiveId" clId="{0A48B56B-8707-9243-9462-CF53CEE7912B}" dt="2020-03-18T08:51:12.357" v="286" actId="2696"/>
        <pc:sldMkLst>
          <pc:docMk/>
          <pc:sldMk cId="1178810561" sldId="327"/>
        </pc:sldMkLst>
      </pc:sldChg>
      <pc:sldChg chg="del">
        <pc:chgData name="Павел Варшавский" userId="91946b8a62b4c8f5" providerId="LiveId" clId="{0A48B56B-8707-9243-9462-CF53CEE7912B}" dt="2020-03-18T08:51:12.393" v="287" actId="2696"/>
        <pc:sldMkLst>
          <pc:docMk/>
          <pc:sldMk cId="2150037772" sldId="328"/>
        </pc:sldMkLst>
      </pc:sldChg>
      <pc:sldChg chg="del">
        <pc:chgData name="Павел Варшавский" userId="91946b8a62b4c8f5" providerId="LiveId" clId="{0A48B56B-8707-9243-9462-CF53CEE7912B}" dt="2020-03-18T08:51:12.488" v="288" actId="2696"/>
        <pc:sldMkLst>
          <pc:docMk/>
          <pc:sldMk cId="1026640010" sldId="329"/>
        </pc:sldMkLst>
      </pc:sldChg>
      <pc:sldChg chg="addSp delSp modSp add delAnim modAnim">
        <pc:chgData name="Павел Варшавский" userId="91946b8a62b4c8f5" providerId="LiveId" clId="{0A48B56B-8707-9243-9462-CF53CEE7912B}" dt="2020-03-18T08:12:54.834" v="166" actId="2711"/>
        <pc:sldMkLst>
          <pc:docMk/>
          <pc:sldMk cId="1684721892" sldId="330"/>
        </pc:sldMkLst>
        <pc:spChg chg="del">
          <ac:chgData name="Павел Варшавский" userId="91946b8a62b4c8f5" providerId="LiveId" clId="{0A48B56B-8707-9243-9462-CF53CEE7912B}" dt="2020-03-18T07:57:45.892" v="47" actId="478"/>
          <ac:spMkLst>
            <pc:docMk/>
            <pc:sldMk cId="1684721892" sldId="330"/>
            <ac:spMk id="4" creationId="{CECE48BD-71D1-9F4D-883D-C38E2D402B95}"/>
          </ac:spMkLst>
        </pc:spChg>
        <pc:spChg chg="add mod">
          <ac:chgData name="Павел Варшавский" userId="91946b8a62b4c8f5" providerId="LiveId" clId="{0A48B56B-8707-9243-9462-CF53CEE7912B}" dt="2020-03-18T07:58:33.552" v="54" actId="1076"/>
          <ac:spMkLst>
            <pc:docMk/>
            <pc:sldMk cId="1684721892" sldId="330"/>
            <ac:spMk id="5" creationId="{E6E8C86D-A2F4-A54E-AF18-70C72DE0EBCE}"/>
          </ac:spMkLst>
        </pc:spChg>
        <pc:spChg chg="add mod">
          <ac:chgData name="Павел Варшавский" userId="91946b8a62b4c8f5" providerId="LiveId" clId="{0A48B56B-8707-9243-9462-CF53CEE7912B}" dt="2020-03-18T08:11:10.950" v="158" actId="1076"/>
          <ac:spMkLst>
            <pc:docMk/>
            <pc:sldMk cId="1684721892" sldId="330"/>
            <ac:spMk id="7" creationId="{D7617697-8B33-1845-9565-B2B94656A326}"/>
          </ac:spMkLst>
        </pc:spChg>
        <pc:spChg chg="add mod">
          <ac:chgData name="Павел Варшавский" userId="91946b8a62b4c8f5" providerId="LiveId" clId="{0A48B56B-8707-9243-9462-CF53CEE7912B}" dt="2020-03-18T08:11:10.950" v="158" actId="1076"/>
          <ac:spMkLst>
            <pc:docMk/>
            <pc:sldMk cId="1684721892" sldId="330"/>
            <ac:spMk id="9" creationId="{8F5DCEF9-0D74-A440-8E30-3737028D36D6}"/>
          </ac:spMkLst>
        </pc:spChg>
        <pc:spChg chg="add mod">
          <ac:chgData name="Павел Варшавский" userId="91946b8a62b4c8f5" providerId="LiveId" clId="{0A48B56B-8707-9243-9462-CF53CEE7912B}" dt="2020-03-18T08:00:16.663" v="64" actId="2711"/>
          <ac:spMkLst>
            <pc:docMk/>
            <pc:sldMk cId="1684721892" sldId="330"/>
            <ac:spMk id="10" creationId="{E8D21A4F-70AF-3840-AEB9-52E95784D14C}"/>
          </ac:spMkLst>
        </pc:spChg>
        <pc:spChg chg="add mod">
          <ac:chgData name="Павел Варшавский" userId="91946b8a62b4c8f5" providerId="LiveId" clId="{0A48B56B-8707-9243-9462-CF53CEE7912B}" dt="2020-03-18T08:12:54.834" v="166" actId="2711"/>
          <ac:spMkLst>
            <pc:docMk/>
            <pc:sldMk cId="1684721892" sldId="330"/>
            <ac:spMk id="12" creationId="{2EF843B1-9531-644C-B00D-B3E859C641D6}"/>
          </ac:spMkLst>
        </pc:spChg>
        <pc:spChg chg="add mod">
          <ac:chgData name="Павел Варшавский" userId="91946b8a62b4c8f5" providerId="LiveId" clId="{0A48B56B-8707-9243-9462-CF53CEE7912B}" dt="2020-03-18T08:00:04.651" v="63" actId="1076"/>
          <ac:spMkLst>
            <pc:docMk/>
            <pc:sldMk cId="1684721892" sldId="330"/>
            <ac:spMk id="13" creationId="{2F541C07-9465-654A-A1BB-EE16E595EBC6}"/>
          </ac:spMkLst>
        </pc:spChg>
        <pc:spChg chg="add mod">
          <ac:chgData name="Павел Варшавский" userId="91946b8a62b4c8f5" providerId="LiveId" clId="{0A48B56B-8707-9243-9462-CF53CEE7912B}" dt="2020-03-18T08:00:47.827" v="66" actId="1076"/>
          <ac:spMkLst>
            <pc:docMk/>
            <pc:sldMk cId="1684721892" sldId="330"/>
            <ac:spMk id="16" creationId="{E522CFB4-A132-6C47-9CDF-30A282546A26}"/>
          </ac:spMkLst>
        </pc:spChg>
        <pc:graphicFrameChg chg="add mod">
          <ac:chgData name="Павел Варшавский" userId="91946b8a62b4c8f5" providerId="LiveId" clId="{0A48B56B-8707-9243-9462-CF53CEE7912B}" dt="2020-03-18T07:58:49.328" v="55" actId="1076"/>
          <ac:graphicFrameMkLst>
            <pc:docMk/>
            <pc:sldMk cId="1684721892" sldId="330"/>
            <ac:graphicFrameMk id="6" creationId="{197BA7B9-4F01-5D49-A615-1805F59913BD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11:10.950" v="158" actId="1076"/>
          <ac:graphicFrameMkLst>
            <pc:docMk/>
            <pc:sldMk cId="1684721892" sldId="330"/>
            <ac:graphicFrameMk id="8" creationId="{7CEC7B2F-E3FE-D44D-8D41-9BA3FD2BC430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0:04.651" v="63" actId="1076"/>
          <ac:graphicFrameMkLst>
            <pc:docMk/>
            <pc:sldMk cId="1684721892" sldId="330"/>
            <ac:graphicFrameMk id="11" creationId="{37E1BA0D-6AFC-CA43-87DB-70C139589B2E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0:47.827" v="66" actId="1076"/>
          <ac:graphicFrameMkLst>
            <pc:docMk/>
            <pc:sldMk cId="1684721892" sldId="330"/>
            <ac:graphicFrameMk id="14" creationId="{5750E6B9-2C7D-624B-9A69-75D7E5E86CAB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0:47.827" v="66" actId="1076"/>
          <ac:graphicFrameMkLst>
            <pc:docMk/>
            <pc:sldMk cId="1684721892" sldId="330"/>
            <ac:graphicFrameMk id="15" creationId="{8AC2AAAC-B056-5042-9BF7-2031EEC0557A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8T08:07:06.225" v="132" actId="1076"/>
        <pc:sldMkLst>
          <pc:docMk/>
          <pc:sldMk cId="1670433633" sldId="331"/>
        </pc:sldMkLst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5" creationId="{E6E8C86D-A2F4-A54E-AF18-70C72DE0EBCE}"/>
          </ac:spMkLst>
        </pc:spChg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7" creationId="{D7617697-8B33-1845-9565-B2B94656A326}"/>
          </ac:spMkLst>
        </pc:spChg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9" creationId="{8F5DCEF9-0D74-A440-8E30-3737028D36D6}"/>
          </ac:spMkLst>
        </pc:spChg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10" creationId="{E8D21A4F-70AF-3840-AEB9-52E95784D14C}"/>
          </ac:spMkLst>
        </pc:spChg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12" creationId="{2EF843B1-9531-644C-B00D-B3E859C641D6}"/>
          </ac:spMkLst>
        </pc:spChg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13" creationId="{2F541C07-9465-654A-A1BB-EE16E595EBC6}"/>
          </ac:spMkLst>
        </pc:spChg>
        <pc:spChg chg="del">
          <ac:chgData name="Павел Варшавский" userId="91946b8a62b4c8f5" providerId="LiveId" clId="{0A48B56B-8707-9243-9462-CF53CEE7912B}" dt="2020-03-18T08:01:43.632" v="68" actId="478"/>
          <ac:spMkLst>
            <pc:docMk/>
            <pc:sldMk cId="1670433633" sldId="331"/>
            <ac:spMk id="16" creationId="{E522CFB4-A132-6C47-9CDF-30A282546A26}"/>
          </ac:spMkLst>
        </pc:spChg>
        <pc:spChg chg="add mod">
          <ac:chgData name="Павел Варшавский" userId="91946b8a62b4c8f5" providerId="LiveId" clId="{0A48B56B-8707-9243-9462-CF53CEE7912B}" dt="2020-03-18T08:02:51.817" v="75" actId="1076"/>
          <ac:spMkLst>
            <pc:docMk/>
            <pc:sldMk cId="1670433633" sldId="331"/>
            <ac:spMk id="20" creationId="{DE174F83-93BB-F44F-A9AB-8982659B052F}"/>
          </ac:spMkLst>
        </pc:spChg>
        <pc:spChg chg="add mod">
          <ac:chgData name="Павел Варшавский" userId="91946b8a62b4c8f5" providerId="LiveId" clId="{0A48B56B-8707-9243-9462-CF53CEE7912B}" dt="2020-03-18T08:07:06.225" v="132" actId="1076"/>
          <ac:spMkLst>
            <pc:docMk/>
            <pc:sldMk cId="1670433633" sldId="331"/>
            <ac:spMk id="21" creationId="{9FA53894-DEB3-1546-A400-D27C9823B6BE}"/>
          </ac:spMkLst>
        </pc:spChg>
        <pc:spChg chg="add mod">
          <ac:chgData name="Павел Варшавский" userId="91946b8a62b4c8f5" providerId="LiveId" clId="{0A48B56B-8707-9243-9462-CF53CEE7912B}" dt="2020-03-18T08:02:51.817" v="75" actId="1076"/>
          <ac:spMkLst>
            <pc:docMk/>
            <pc:sldMk cId="1670433633" sldId="331"/>
            <ac:spMk id="22" creationId="{C17E0137-D857-AC46-BB34-C243508EC659}"/>
          </ac:spMkLst>
        </pc:spChg>
        <pc:spChg chg="add mod">
          <ac:chgData name="Павел Варшавский" userId="91946b8a62b4c8f5" providerId="LiveId" clId="{0A48B56B-8707-9243-9462-CF53CEE7912B}" dt="2020-03-18T08:06:31.786" v="127" actId="20577"/>
          <ac:spMkLst>
            <pc:docMk/>
            <pc:sldMk cId="1670433633" sldId="331"/>
            <ac:spMk id="23" creationId="{99852DF6-DA32-C042-9F5F-A36FD1D68615}"/>
          </ac:spMkLst>
        </pc:spChg>
        <pc:spChg chg="add del mod">
          <ac:chgData name="Павел Варшавский" userId="91946b8a62b4c8f5" providerId="LiveId" clId="{0A48B56B-8707-9243-9462-CF53CEE7912B}" dt="2020-03-18T08:05:49.442" v="116"/>
          <ac:spMkLst>
            <pc:docMk/>
            <pc:sldMk cId="1670433633" sldId="331"/>
            <ac:spMk id="24" creationId="{FD784CD1-1B55-5C4E-8DFE-CDF20AB8D85B}"/>
          </ac:spMkLst>
        </pc:spChg>
        <pc:graphicFrameChg chg="del">
          <ac:chgData name="Павел Варшавский" userId="91946b8a62b4c8f5" providerId="LiveId" clId="{0A48B56B-8707-9243-9462-CF53CEE7912B}" dt="2020-03-18T08:01:43.632" v="68" actId="478"/>
          <ac:graphicFrameMkLst>
            <pc:docMk/>
            <pc:sldMk cId="1670433633" sldId="331"/>
            <ac:graphicFrameMk id="6" creationId="{197BA7B9-4F01-5D49-A615-1805F59913BD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1:43.632" v="68" actId="478"/>
          <ac:graphicFrameMkLst>
            <pc:docMk/>
            <pc:sldMk cId="1670433633" sldId="331"/>
            <ac:graphicFrameMk id="8" creationId="{7CEC7B2F-E3FE-D44D-8D41-9BA3FD2BC430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1:43.632" v="68" actId="478"/>
          <ac:graphicFrameMkLst>
            <pc:docMk/>
            <pc:sldMk cId="1670433633" sldId="331"/>
            <ac:graphicFrameMk id="11" creationId="{37E1BA0D-6AFC-CA43-87DB-70C139589B2E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1:43.632" v="68" actId="478"/>
          <ac:graphicFrameMkLst>
            <pc:docMk/>
            <pc:sldMk cId="1670433633" sldId="331"/>
            <ac:graphicFrameMk id="14" creationId="{5750E6B9-2C7D-624B-9A69-75D7E5E86CAB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1:43.632" v="68" actId="478"/>
          <ac:graphicFrameMkLst>
            <pc:docMk/>
            <pc:sldMk cId="1670433633" sldId="331"/>
            <ac:graphicFrameMk id="15" creationId="{8AC2AAAC-B056-5042-9BF7-2031EEC0557A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2:51.817" v="75" actId="1076"/>
          <ac:graphicFrameMkLst>
            <pc:docMk/>
            <pc:sldMk cId="1670433633" sldId="331"/>
            <ac:graphicFrameMk id="17" creationId="{2EE4CED1-45F3-8D4A-A3A8-F529CFFD8B0A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2:51.817" v="75" actId="1076"/>
          <ac:graphicFrameMkLst>
            <pc:docMk/>
            <pc:sldMk cId="1670433633" sldId="331"/>
            <ac:graphicFrameMk id="18" creationId="{B2644581-CA71-EB4B-A0BC-8585C0D2AB45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6:26.086" v="124" actId="1076"/>
          <ac:graphicFrameMkLst>
            <pc:docMk/>
            <pc:sldMk cId="1670433633" sldId="331"/>
            <ac:graphicFrameMk id="19" creationId="{AFC64857-8E57-8948-9D28-8453B9B329F7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8T08:12:47.324" v="165" actId="1076"/>
        <pc:sldMkLst>
          <pc:docMk/>
          <pc:sldMk cId="3874789437" sldId="332"/>
        </pc:sldMkLst>
        <pc:spChg chg="mod">
          <ac:chgData name="Павел Варшавский" userId="91946b8a62b4c8f5" providerId="LiveId" clId="{0A48B56B-8707-9243-9462-CF53CEE7912B}" dt="2020-03-18T08:08:02.544" v="138" actId="113"/>
          <ac:spMkLst>
            <pc:docMk/>
            <pc:sldMk cId="3874789437" sldId="332"/>
            <ac:spMk id="5" creationId="{E6E8C86D-A2F4-A54E-AF18-70C72DE0EBCE}"/>
          </ac:spMkLst>
        </pc:spChg>
        <pc:spChg chg="del">
          <ac:chgData name="Павел Варшавский" userId="91946b8a62b4c8f5" providerId="LiveId" clId="{0A48B56B-8707-9243-9462-CF53CEE7912B}" dt="2020-03-18T08:09:52.053" v="147" actId="478"/>
          <ac:spMkLst>
            <pc:docMk/>
            <pc:sldMk cId="3874789437" sldId="332"/>
            <ac:spMk id="7" creationId="{D7617697-8B33-1845-9565-B2B94656A326}"/>
          </ac:spMkLst>
        </pc:spChg>
        <pc:spChg chg="del">
          <ac:chgData name="Павел Варшавский" userId="91946b8a62b4c8f5" providerId="LiveId" clId="{0A48B56B-8707-9243-9462-CF53CEE7912B}" dt="2020-03-18T08:08:50.539" v="142" actId="478"/>
          <ac:spMkLst>
            <pc:docMk/>
            <pc:sldMk cId="3874789437" sldId="332"/>
            <ac:spMk id="9" creationId="{8F5DCEF9-0D74-A440-8E30-3737028D36D6}"/>
          </ac:spMkLst>
        </pc:spChg>
        <pc:spChg chg="del">
          <ac:chgData name="Павел Варшавский" userId="91946b8a62b4c8f5" providerId="LiveId" clId="{0A48B56B-8707-9243-9462-CF53CEE7912B}" dt="2020-03-18T08:09:32.887" v="146" actId="478"/>
          <ac:spMkLst>
            <pc:docMk/>
            <pc:sldMk cId="3874789437" sldId="332"/>
            <ac:spMk id="10" creationId="{E8D21A4F-70AF-3840-AEB9-52E95784D14C}"/>
          </ac:spMkLst>
        </pc:spChg>
        <pc:spChg chg="del">
          <ac:chgData name="Павел Варшавский" userId="91946b8a62b4c8f5" providerId="LiveId" clId="{0A48B56B-8707-9243-9462-CF53CEE7912B}" dt="2020-03-18T08:09:32.887" v="146" actId="478"/>
          <ac:spMkLst>
            <pc:docMk/>
            <pc:sldMk cId="3874789437" sldId="332"/>
            <ac:spMk id="12" creationId="{2EF843B1-9531-644C-B00D-B3E859C641D6}"/>
          </ac:spMkLst>
        </pc:spChg>
        <pc:spChg chg="del">
          <ac:chgData name="Павел Варшавский" userId="91946b8a62b4c8f5" providerId="LiveId" clId="{0A48B56B-8707-9243-9462-CF53CEE7912B}" dt="2020-03-18T08:09:32.887" v="146" actId="478"/>
          <ac:spMkLst>
            <pc:docMk/>
            <pc:sldMk cId="3874789437" sldId="332"/>
            <ac:spMk id="13" creationId="{2F541C07-9465-654A-A1BB-EE16E595EBC6}"/>
          </ac:spMkLst>
        </pc:spChg>
        <pc:spChg chg="del">
          <ac:chgData name="Павел Варшавский" userId="91946b8a62b4c8f5" providerId="LiveId" clId="{0A48B56B-8707-9243-9462-CF53CEE7912B}" dt="2020-03-18T08:09:32.887" v="146" actId="478"/>
          <ac:spMkLst>
            <pc:docMk/>
            <pc:sldMk cId="3874789437" sldId="332"/>
            <ac:spMk id="16" creationId="{E522CFB4-A132-6C47-9CDF-30A282546A26}"/>
          </ac:spMkLst>
        </pc:spChg>
        <pc:spChg chg="add del mod">
          <ac:chgData name="Павел Варшавский" userId="91946b8a62b4c8f5" providerId="LiveId" clId="{0A48B56B-8707-9243-9462-CF53CEE7912B}" dt="2020-03-18T08:09:52.053" v="147" actId="478"/>
          <ac:spMkLst>
            <pc:docMk/>
            <pc:sldMk cId="3874789437" sldId="332"/>
            <ac:spMk id="18" creationId="{D77A32E6-B0FE-674A-9F17-710DAF071263}"/>
          </ac:spMkLst>
        </pc:spChg>
        <pc:spChg chg="add mod">
          <ac:chgData name="Павел Варшавский" userId="91946b8a62b4c8f5" providerId="LiveId" clId="{0A48B56B-8707-9243-9462-CF53CEE7912B}" dt="2020-03-18T08:10:56.358" v="157" actId="113"/>
          <ac:spMkLst>
            <pc:docMk/>
            <pc:sldMk cId="3874789437" sldId="332"/>
            <ac:spMk id="20" creationId="{40BF8B54-7995-3246-9D99-500725CDFCD5}"/>
          </ac:spMkLst>
        </pc:spChg>
        <pc:spChg chg="add mod">
          <ac:chgData name="Павел Варшавский" userId="91946b8a62b4c8f5" providerId="LiveId" clId="{0A48B56B-8707-9243-9462-CF53CEE7912B}" dt="2020-03-18T08:10:49.611" v="155" actId="1076"/>
          <ac:spMkLst>
            <pc:docMk/>
            <pc:sldMk cId="3874789437" sldId="332"/>
            <ac:spMk id="21" creationId="{ADCC4CB2-DAB3-DA41-8A21-BD70DC17C22E}"/>
          </ac:spMkLst>
        </pc:spChg>
        <pc:spChg chg="add mod">
          <ac:chgData name="Павел Варшавский" userId="91946b8a62b4c8f5" providerId="LiveId" clId="{0A48B56B-8707-9243-9462-CF53CEE7912B}" dt="2020-03-18T08:12:47.324" v="165" actId="1076"/>
          <ac:spMkLst>
            <pc:docMk/>
            <pc:sldMk cId="3874789437" sldId="332"/>
            <ac:spMk id="23" creationId="{B5671622-D202-714C-BE3B-D8C3CAEBF1B7}"/>
          </ac:spMkLst>
        </pc:spChg>
        <pc:spChg chg="add mod">
          <ac:chgData name="Павел Варшавский" userId="91946b8a62b4c8f5" providerId="LiveId" clId="{0A48B56B-8707-9243-9462-CF53CEE7912B}" dt="2020-03-18T08:12:10.100" v="162" actId="2711"/>
          <ac:spMkLst>
            <pc:docMk/>
            <pc:sldMk cId="3874789437" sldId="332"/>
            <ac:spMk id="24" creationId="{F0A9A84A-2F57-6B42-84D9-3BB72751B441}"/>
          </ac:spMkLst>
        </pc:spChg>
        <pc:spChg chg="add mod">
          <ac:chgData name="Павел Варшавский" userId="91946b8a62b4c8f5" providerId="LiveId" clId="{0A48B56B-8707-9243-9462-CF53CEE7912B}" dt="2020-03-18T08:11:57.885" v="160" actId="1076"/>
          <ac:spMkLst>
            <pc:docMk/>
            <pc:sldMk cId="3874789437" sldId="332"/>
            <ac:spMk id="25" creationId="{0ECEA5E1-0037-974C-85EA-4BD9C51DEA89}"/>
          </ac:spMkLst>
        </pc:spChg>
        <pc:spChg chg="add mod">
          <ac:chgData name="Павел Варшавский" userId="91946b8a62b4c8f5" providerId="LiveId" clId="{0A48B56B-8707-9243-9462-CF53CEE7912B}" dt="2020-03-18T08:12:39.608" v="164" actId="1076"/>
          <ac:spMkLst>
            <pc:docMk/>
            <pc:sldMk cId="3874789437" sldId="332"/>
            <ac:spMk id="29" creationId="{992A989C-E3AB-7242-9172-C085BD58D932}"/>
          </ac:spMkLst>
        </pc:spChg>
        <pc:graphicFrameChg chg="del">
          <ac:chgData name="Павел Варшавский" userId="91946b8a62b4c8f5" providerId="LiveId" clId="{0A48B56B-8707-9243-9462-CF53CEE7912B}" dt="2020-03-18T08:08:18.726" v="139" actId="478"/>
          <ac:graphicFrameMkLst>
            <pc:docMk/>
            <pc:sldMk cId="3874789437" sldId="332"/>
            <ac:graphicFrameMk id="6" creationId="{197BA7B9-4F01-5D49-A615-1805F59913BD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8:50.539" v="142" actId="478"/>
          <ac:graphicFrameMkLst>
            <pc:docMk/>
            <pc:sldMk cId="3874789437" sldId="332"/>
            <ac:graphicFrameMk id="8" creationId="{7CEC7B2F-E3FE-D44D-8D41-9BA3FD2BC430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9:32.887" v="146" actId="478"/>
          <ac:graphicFrameMkLst>
            <pc:docMk/>
            <pc:sldMk cId="3874789437" sldId="332"/>
            <ac:graphicFrameMk id="11" creationId="{37E1BA0D-6AFC-CA43-87DB-70C139589B2E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9:32.887" v="146" actId="478"/>
          <ac:graphicFrameMkLst>
            <pc:docMk/>
            <pc:sldMk cId="3874789437" sldId="332"/>
            <ac:graphicFrameMk id="14" creationId="{5750E6B9-2C7D-624B-9A69-75D7E5E86CAB}"/>
          </ac:graphicFrameMkLst>
        </pc:graphicFrameChg>
        <pc:graphicFrameChg chg="del">
          <ac:chgData name="Павел Варшавский" userId="91946b8a62b4c8f5" providerId="LiveId" clId="{0A48B56B-8707-9243-9462-CF53CEE7912B}" dt="2020-03-18T08:09:32.887" v="146" actId="478"/>
          <ac:graphicFrameMkLst>
            <pc:docMk/>
            <pc:sldMk cId="3874789437" sldId="332"/>
            <ac:graphicFrameMk id="15" creationId="{8AC2AAAC-B056-5042-9BF7-2031EEC0557A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08:26.088" v="141" actId="1076"/>
          <ac:graphicFrameMkLst>
            <pc:docMk/>
            <pc:sldMk cId="3874789437" sldId="332"/>
            <ac:graphicFrameMk id="17" creationId="{A5CCE8E2-0B1B-6945-838E-6700D97CCE3F}"/>
          </ac:graphicFrameMkLst>
        </pc:graphicFrameChg>
        <pc:graphicFrameChg chg="add del mod">
          <ac:chgData name="Павел Варшавский" userId="91946b8a62b4c8f5" providerId="LiveId" clId="{0A48B56B-8707-9243-9462-CF53CEE7912B}" dt="2020-03-18T08:09:52.053" v="147" actId="478"/>
          <ac:graphicFrameMkLst>
            <pc:docMk/>
            <pc:sldMk cId="3874789437" sldId="332"/>
            <ac:graphicFrameMk id="19" creationId="{A95AEA14-FFF9-6A4B-8FAC-0E6DAF59CB89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10:49.611" v="155" actId="1076"/>
          <ac:graphicFrameMkLst>
            <pc:docMk/>
            <pc:sldMk cId="3874789437" sldId="332"/>
            <ac:graphicFrameMk id="22" creationId="{69425ABB-7F9B-DF43-9CDE-003A09EEF699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11:57.885" v="160" actId="1076"/>
          <ac:graphicFrameMkLst>
            <pc:docMk/>
            <pc:sldMk cId="3874789437" sldId="332"/>
            <ac:graphicFrameMk id="26" creationId="{6430F5AF-7528-FD41-910C-1EFEC3B767D8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12:39.608" v="164" actId="1076"/>
          <ac:graphicFrameMkLst>
            <pc:docMk/>
            <pc:sldMk cId="3874789437" sldId="332"/>
            <ac:graphicFrameMk id="27" creationId="{A2B09DAC-EDAF-694B-B2BF-4D90E63A36C1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12:39.608" v="164" actId="1076"/>
          <ac:graphicFrameMkLst>
            <pc:docMk/>
            <pc:sldMk cId="3874789437" sldId="332"/>
            <ac:graphicFrameMk id="28" creationId="{A4478379-DD58-E24E-BE01-3A4083F50A53}"/>
          </ac:graphicFrameMkLst>
        </pc:graphicFrameChg>
      </pc:sldChg>
      <pc:sldChg chg="addSp delSp modSp add addAnim delAnim modAnim">
        <pc:chgData name="Павел Варшавский" userId="91946b8a62b4c8f5" providerId="LiveId" clId="{0A48B56B-8707-9243-9462-CF53CEE7912B}" dt="2020-03-18T08:44:59.575" v="231"/>
        <pc:sldMkLst>
          <pc:docMk/>
          <pc:sldMk cId="2453022027" sldId="333"/>
        </pc:sldMkLst>
        <pc:spChg chg="add mod">
          <ac:chgData name="Павел Варшавский" userId="91946b8a62b4c8f5" providerId="LiveId" clId="{0A48B56B-8707-9243-9462-CF53CEE7912B}" dt="2020-03-18T08:13:58.124" v="170" actId="1076"/>
          <ac:spMkLst>
            <pc:docMk/>
            <pc:sldMk cId="2453022027" sldId="333"/>
            <ac:spMk id="11" creationId="{0CBEB415-0C3B-6E47-AF97-673DD6CCFA0B}"/>
          </ac:spMkLst>
        </pc:spChg>
        <pc:spChg chg="add mod">
          <ac:chgData name="Павел Варшавский" userId="91946b8a62b4c8f5" providerId="LiveId" clId="{0A48B56B-8707-9243-9462-CF53CEE7912B}" dt="2020-03-18T08:13:58.124" v="170" actId="1076"/>
          <ac:spMkLst>
            <pc:docMk/>
            <pc:sldMk cId="2453022027" sldId="333"/>
            <ac:spMk id="12" creationId="{0EEF0E18-BC48-FD43-9FB4-7CD36182DD8C}"/>
          </ac:spMkLst>
        </pc:spChg>
        <pc:spChg chg="del">
          <ac:chgData name="Павел Варшавский" userId="91946b8a62b4c8f5" providerId="LiveId" clId="{0A48B56B-8707-9243-9462-CF53CEE7912B}" dt="2020-03-18T08:13:37.227" v="167" actId="478"/>
          <ac:spMkLst>
            <pc:docMk/>
            <pc:sldMk cId="2453022027" sldId="333"/>
            <ac:spMk id="20" creationId="{DE174F83-93BB-F44F-A9AB-8982659B052F}"/>
          </ac:spMkLst>
        </pc:spChg>
        <pc:spChg chg="del">
          <ac:chgData name="Павел Варшавский" userId="91946b8a62b4c8f5" providerId="LiveId" clId="{0A48B56B-8707-9243-9462-CF53CEE7912B}" dt="2020-03-18T08:13:37.227" v="167" actId="478"/>
          <ac:spMkLst>
            <pc:docMk/>
            <pc:sldMk cId="2453022027" sldId="333"/>
            <ac:spMk id="22" creationId="{C17E0137-D857-AC46-BB34-C243508EC659}"/>
          </ac:spMkLst>
        </pc:spChg>
        <pc:spChg chg="mod">
          <ac:chgData name="Павел Варшавский" userId="91946b8a62b4c8f5" providerId="LiveId" clId="{0A48B56B-8707-9243-9462-CF53CEE7912B}" dt="2020-03-18T08:43:43.080" v="223" actId="20577"/>
          <ac:spMkLst>
            <pc:docMk/>
            <pc:sldMk cId="2453022027" sldId="333"/>
            <ac:spMk id="23" creationId="{99852DF6-DA32-C042-9F5F-A36FD1D68615}"/>
          </ac:spMkLst>
        </pc:spChg>
        <pc:graphicFrameChg chg="add mod">
          <ac:chgData name="Павел Варшавский" userId="91946b8a62b4c8f5" providerId="LiveId" clId="{0A48B56B-8707-9243-9462-CF53CEE7912B}" dt="2020-03-18T08:13:58.124" v="170" actId="1076"/>
          <ac:graphicFrameMkLst>
            <pc:docMk/>
            <pc:sldMk cId="2453022027" sldId="333"/>
            <ac:graphicFrameMk id="10" creationId="{556AECA7-1E9F-A843-95C1-38FEFD83C98E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13:58.124" v="170" actId="1076"/>
          <ac:graphicFrameMkLst>
            <pc:docMk/>
            <pc:sldMk cId="2453022027" sldId="333"/>
            <ac:graphicFrameMk id="13" creationId="{0B2ED348-FF51-544B-A14F-E3932414C417}"/>
          </ac:graphicFrameMkLst>
        </pc:graphicFrameChg>
        <pc:graphicFrameChg chg="add del mod">
          <ac:chgData name="Павел Варшавский" userId="91946b8a62b4c8f5" providerId="LiveId" clId="{0A48B56B-8707-9243-9462-CF53CEE7912B}" dt="2020-03-18T08:41:59.889" v="200"/>
          <ac:graphicFrameMkLst>
            <pc:docMk/>
            <pc:sldMk cId="2453022027" sldId="333"/>
            <ac:graphicFrameMk id="14" creationId="{8753F8AA-4082-6348-A4B5-E34669131BF8}"/>
          </ac:graphicFrameMkLst>
        </pc:graphicFrameChg>
        <pc:graphicFrameChg chg="add del mod">
          <ac:chgData name="Павел Варшавский" userId="91946b8a62b4c8f5" providerId="LiveId" clId="{0A48B56B-8707-9243-9462-CF53CEE7912B}" dt="2020-03-18T08:41:57.997" v="197" actId="571"/>
          <ac:graphicFrameMkLst>
            <pc:docMk/>
            <pc:sldMk cId="2453022027" sldId="333"/>
            <ac:graphicFrameMk id="15" creationId="{BB56170D-7535-C44B-9EF8-8A628C989DC7}"/>
          </ac:graphicFrameMkLst>
        </pc:graphicFrameChg>
        <pc:graphicFrameChg chg="add del">
          <ac:chgData name="Павел Варшавский" userId="91946b8a62b4c8f5" providerId="LiveId" clId="{0A48B56B-8707-9243-9462-CF53CEE7912B}" dt="2020-03-18T08:42:30.741" v="203" actId="478"/>
          <ac:graphicFrameMkLst>
            <pc:docMk/>
            <pc:sldMk cId="2453022027" sldId="333"/>
            <ac:graphicFrameMk id="16" creationId="{E6702D98-9F72-AC46-B47A-4FA38FBDFA98}"/>
          </ac:graphicFrameMkLst>
        </pc:graphicFrameChg>
        <pc:graphicFrameChg chg="del">
          <ac:chgData name="Павел Варшавский" userId="91946b8a62b4c8f5" providerId="LiveId" clId="{0A48B56B-8707-9243-9462-CF53CEE7912B}" dt="2020-03-18T08:13:37.227" v="167" actId="478"/>
          <ac:graphicFrameMkLst>
            <pc:docMk/>
            <pc:sldMk cId="2453022027" sldId="333"/>
            <ac:graphicFrameMk id="17" creationId="{2EE4CED1-45F3-8D4A-A3A8-F529CFFD8B0A}"/>
          </ac:graphicFrameMkLst>
        </pc:graphicFrameChg>
        <pc:graphicFrameChg chg="del">
          <ac:chgData name="Павел Варшавский" userId="91946b8a62b4c8f5" providerId="LiveId" clId="{0A48B56B-8707-9243-9462-CF53CEE7912B}" dt="2020-03-18T08:13:37.227" v="167" actId="478"/>
          <ac:graphicFrameMkLst>
            <pc:docMk/>
            <pc:sldMk cId="2453022027" sldId="333"/>
            <ac:graphicFrameMk id="18" creationId="{B2644581-CA71-EB4B-A0BC-8585C0D2AB45}"/>
          </ac:graphicFrameMkLst>
        </pc:graphicFrameChg>
        <pc:graphicFrameChg chg="del">
          <ac:chgData name="Павел Варшавский" userId="91946b8a62b4c8f5" providerId="LiveId" clId="{0A48B56B-8707-9243-9462-CF53CEE7912B}" dt="2020-03-18T08:40:14.923" v="183" actId="478"/>
          <ac:graphicFrameMkLst>
            <pc:docMk/>
            <pc:sldMk cId="2453022027" sldId="333"/>
            <ac:graphicFrameMk id="19" creationId="{AFC64857-8E57-8948-9D28-8453B9B329F7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43:14.291" v="208" actId="1076"/>
          <ac:graphicFrameMkLst>
            <pc:docMk/>
            <pc:sldMk cId="2453022027" sldId="333"/>
            <ac:graphicFrameMk id="24" creationId="{820D18C8-6557-F44F-AAD3-527DB2A5F9A5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8T08:47:05.901" v="247" actId="2711"/>
        <pc:sldMkLst>
          <pc:docMk/>
          <pc:sldMk cId="2702027380" sldId="334"/>
        </pc:sldMkLst>
        <pc:spChg chg="del">
          <ac:chgData name="Павел Варшавский" userId="91946b8a62b4c8f5" providerId="LiveId" clId="{0A48B56B-8707-9243-9462-CF53CEE7912B}" dt="2020-03-18T08:46:20.489" v="241" actId="478"/>
          <ac:spMkLst>
            <pc:docMk/>
            <pc:sldMk cId="2702027380" sldId="334"/>
            <ac:spMk id="4" creationId="{89134D4E-41CE-D94C-8E6C-95513389C011}"/>
          </ac:spMkLst>
        </pc:spChg>
        <pc:spChg chg="add mod">
          <ac:chgData name="Павел Варшавский" userId="91946b8a62b4c8f5" providerId="LiveId" clId="{0A48B56B-8707-9243-9462-CF53CEE7912B}" dt="2020-03-18T08:46:47.718" v="244" actId="1076"/>
          <ac:spMkLst>
            <pc:docMk/>
            <pc:sldMk cId="2702027380" sldId="334"/>
            <ac:spMk id="5" creationId="{43416349-2ABB-B041-A359-A762B54E1305}"/>
          </ac:spMkLst>
        </pc:spChg>
        <pc:spChg chg="add mod">
          <ac:chgData name="Павел Варшавский" userId="91946b8a62b4c8f5" providerId="LiveId" clId="{0A48B56B-8707-9243-9462-CF53CEE7912B}" dt="2020-03-18T08:46:57.494" v="246" actId="1076"/>
          <ac:spMkLst>
            <pc:docMk/>
            <pc:sldMk cId="2702027380" sldId="334"/>
            <ac:spMk id="7" creationId="{A4FF604E-C4FF-694C-B5A4-6CBC2404DA6D}"/>
          </ac:spMkLst>
        </pc:spChg>
        <pc:graphicFrameChg chg="add mod modGraphic">
          <ac:chgData name="Павел Варшавский" userId="91946b8a62b4c8f5" providerId="LiveId" clId="{0A48B56B-8707-9243-9462-CF53CEE7912B}" dt="2020-03-18T08:47:05.901" v="247" actId="2711"/>
          <ac:graphicFrameMkLst>
            <pc:docMk/>
            <pc:sldMk cId="2702027380" sldId="334"/>
            <ac:graphicFrameMk id="6" creationId="{6EFDBE5E-3E37-C344-9ED3-C9FDC26020AF}"/>
          </ac:graphicFrameMkLst>
        </pc:graphicFrameChg>
      </pc:sldChg>
      <pc:sldChg chg="addSp delSp modSp add delAnim modAnim">
        <pc:chgData name="Павел Варшавский" userId="91946b8a62b4c8f5" providerId="LiveId" clId="{0A48B56B-8707-9243-9462-CF53CEE7912B}" dt="2020-03-18T08:51:01.460" v="277" actId="1076"/>
        <pc:sldMkLst>
          <pc:docMk/>
          <pc:sldMk cId="2838039267" sldId="335"/>
        </pc:sldMkLst>
        <pc:spChg chg="del">
          <ac:chgData name="Павел Варшавский" userId="91946b8a62b4c8f5" providerId="LiveId" clId="{0A48B56B-8707-9243-9462-CF53CEE7912B}" dt="2020-03-18T08:47:41.144" v="250" actId="478"/>
          <ac:spMkLst>
            <pc:docMk/>
            <pc:sldMk cId="2838039267" sldId="335"/>
            <ac:spMk id="5" creationId="{43416349-2ABB-B041-A359-A762B54E1305}"/>
          </ac:spMkLst>
        </pc:spChg>
        <pc:spChg chg="del">
          <ac:chgData name="Павел Варшавский" userId="91946b8a62b4c8f5" providerId="LiveId" clId="{0A48B56B-8707-9243-9462-CF53CEE7912B}" dt="2020-03-18T08:47:37.943" v="249" actId="478"/>
          <ac:spMkLst>
            <pc:docMk/>
            <pc:sldMk cId="2838039267" sldId="335"/>
            <ac:spMk id="7" creationId="{A4FF604E-C4FF-694C-B5A4-6CBC2404DA6D}"/>
          </ac:spMkLst>
        </pc:spChg>
        <pc:spChg chg="add mod">
          <ac:chgData name="Павел Варшавский" userId="91946b8a62b4c8f5" providerId="LiveId" clId="{0A48B56B-8707-9243-9462-CF53CEE7912B}" dt="2020-03-18T08:48:35.468" v="257" actId="14100"/>
          <ac:spMkLst>
            <pc:docMk/>
            <pc:sldMk cId="2838039267" sldId="335"/>
            <ac:spMk id="8" creationId="{5820E04D-9A6B-5D47-9D15-485337D0C510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1" creationId="{9E9544B7-7224-FB49-B471-00242016EFAE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2" creationId="{DBB3A28C-30C4-C147-9167-2204F0FD426D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3" creationId="{CCE71D26-A7FD-D34A-83DB-0B7CB47C6AC0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4" creationId="{66639742-F1AD-EA41-86DD-3F28D2FBFF40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5" creationId="{04A54F14-DB9E-3446-959A-4262BCCDB9F8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6" creationId="{BE77CB96-28F1-1442-8BD3-92BCCED850AE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7" creationId="{B8782F09-FBF7-8C4C-82E8-378CEE314154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8" creationId="{0F93F96B-02D3-BA46-9CAC-30C5B0891CDC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19" creationId="{540C4CF3-88C5-5E42-B253-5CB6CE8B6C3F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0" creationId="{3A2D7F41-8937-3048-8F64-51948FF20DE8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1" creationId="{8050D133-4DA6-B44C-BE24-CD9D19120628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2" creationId="{F37A6ECC-D78E-1345-BE8F-7C3A03559B2C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3" creationId="{0CF7DBCE-BF5B-A44C-98F6-782BD5107DF4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4" creationId="{36564285-3A97-D64F-B302-C24EE4ED9931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5" creationId="{6B4B0A33-35F0-3C4D-86C4-33B41FDA9D34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6" creationId="{8B7170A4-06AF-EA4F-B7A0-B32B83E48075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7" creationId="{E94AC9A9-76FC-6143-8C47-8549787B6033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8" creationId="{8BEFA3A7-FC79-E04A-BCAA-50412474F36C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29" creationId="{13A00236-0DE8-6B46-A1FB-52B5D9B14291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0" creationId="{6D30E1E1-DD0B-774A-B5C9-40D0C284D82B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1" creationId="{1990B2C7-98E8-554B-B072-F17B52C9833C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2" creationId="{328B1263-4FCB-0C4E-A0CB-25ABAF253F22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3" creationId="{C17AF45F-CCCE-F547-9DA7-BBB6FF563973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4" creationId="{4008D106-5B6B-0049-9B67-1E169F22E233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5" creationId="{90BA86B8-9DBF-A04F-B74A-F6A462481523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6" creationId="{9671F608-8EC7-324C-952F-ED3EE2D2DB88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7" creationId="{06924BFC-1B26-F047-B2AC-E60810437E2F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8" creationId="{3BA47AE7-399A-C243-83B7-3F59B5A62D84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39" creationId="{9EB1D097-A3AD-4E49-8DFC-38C88ACBF3FD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40" creationId="{978BAFF4-5D69-9943-A039-58ED8B8DB02B}"/>
          </ac:spMkLst>
        </pc:spChg>
        <pc:spChg chg="add mod">
          <ac:chgData name="Павел Варшавский" userId="91946b8a62b4c8f5" providerId="LiveId" clId="{0A48B56B-8707-9243-9462-CF53CEE7912B}" dt="2020-03-18T08:48:25.441" v="255" actId="1076"/>
          <ac:spMkLst>
            <pc:docMk/>
            <pc:sldMk cId="2838039267" sldId="335"/>
            <ac:spMk id="41" creationId="{AFE53677-775F-CD4E-93DB-B36B61D6A577}"/>
          </ac:spMkLst>
        </pc:spChg>
        <pc:spChg chg="add mod">
          <ac:chgData name="Павел Варшавский" userId="91946b8a62b4c8f5" providerId="LiveId" clId="{0A48B56B-8707-9243-9462-CF53CEE7912B}" dt="2020-03-18T08:50:45.876" v="276" actId="20577"/>
          <ac:spMkLst>
            <pc:docMk/>
            <pc:sldMk cId="2838039267" sldId="335"/>
            <ac:spMk id="42" creationId="{83529D17-09A7-984D-BBF3-7F7DDD7E2156}"/>
          </ac:spMkLst>
        </pc:spChg>
        <pc:spChg chg="mod">
          <ac:chgData name="Павел Варшавский" userId="91946b8a62b4c8f5" providerId="LiveId" clId="{0A48B56B-8707-9243-9462-CF53CEE7912B}" dt="2020-03-18T08:47:56.065" v="253" actId="2711"/>
          <ac:spMkLst>
            <pc:docMk/>
            <pc:sldMk cId="2838039267" sldId="335"/>
            <ac:spMk id="47" creationId="{096A8132-3EFC-D649-875A-8A454459C32B}"/>
          </ac:spMkLst>
        </pc:spChg>
        <pc:spChg chg="mod">
          <ac:chgData name="Павел Варшавский" userId="91946b8a62b4c8f5" providerId="LiveId" clId="{0A48B56B-8707-9243-9462-CF53CEE7912B}" dt="2020-03-18T08:47:56.065" v="253" actId="2711"/>
          <ac:spMkLst>
            <pc:docMk/>
            <pc:sldMk cId="2838039267" sldId="335"/>
            <ac:spMk id="50" creationId="{45CF90B2-76D2-D547-90AD-FC5B62D62851}"/>
          </ac:spMkLst>
        </pc:spChg>
        <pc:spChg chg="add mod">
          <ac:chgData name="Павел Варшавский" userId="91946b8a62b4c8f5" providerId="LiveId" clId="{0A48B56B-8707-9243-9462-CF53CEE7912B}" dt="2020-03-18T08:48:45.324" v="259" actId="14100"/>
          <ac:spMkLst>
            <pc:docMk/>
            <pc:sldMk cId="2838039267" sldId="335"/>
            <ac:spMk id="51" creationId="{AD0AB2BB-3FDD-904C-B9D8-D5128CBF8975}"/>
          </ac:spMkLst>
        </pc:spChg>
        <pc:grpChg chg="add mod">
          <ac:chgData name="Павел Варшавский" userId="91946b8a62b4c8f5" providerId="LiveId" clId="{0A48B56B-8707-9243-9462-CF53CEE7912B}" dt="2020-03-18T08:49:23.548" v="264" actId="1076"/>
          <ac:grpSpMkLst>
            <pc:docMk/>
            <pc:sldMk cId="2838039267" sldId="335"/>
            <ac:grpSpMk id="45" creationId="{FAD8568E-3698-3D42-8171-ED6D27D0FC02}"/>
          </ac:grpSpMkLst>
        </pc:grpChg>
        <pc:grpChg chg="add mod">
          <ac:chgData name="Павел Варшавский" userId="91946b8a62b4c8f5" providerId="LiveId" clId="{0A48B56B-8707-9243-9462-CF53CEE7912B}" dt="2020-03-18T08:49:50.536" v="269" actId="1076"/>
          <ac:grpSpMkLst>
            <pc:docMk/>
            <pc:sldMk cId="2838039267" sldId="335"/>
            <ac:grpSpMk id="48" creationId="{CBA79629-3D5B-7A4F-BFAA-03430BEAB853}"/>
          </ac:grpSpMkLst>
        </pc:grpChg>
        <pc:graphicFrameChg chg="del">
          <ac:chgData name="Павел Варшавский" userId="91946b8a62b4c8f5" providerId="LiveId" clId="{0A48B56B-8707-9243-9462-CF53CEE7912B}" dt="2020-03-18T08:47:37.943" v="249" actId="478"/>
          <ac:graphicFrameMkLst>
            <pc:docMk/>
            <pc:sldMk cId="2838039267" sldId="335"/>
            <ac:graphicFrameMk id="6" creationId="{6EFDBE5E-3E37-C344-9ED3-C9FDC26020AF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48:25.441" v="255" actId="1076"/>
          <ac:graphicFrameMkLst>
            <pc:docMk/>
            <pc:sldMk cId="2838039267" sldId="335"/>
            <ac:graphicFrameMk id="9" creationId="{25095DC3-8425-4746-BBBD-8D03DC267B92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51:01.460" v="277" actId="1076"/>
          <ac:graphicFrameMkLst>
            <pc:docMk/>
            <pc:sldMk cId="2838039267" sldId="335"/>
            <ac:graphicFrameMk id="10" creationId="{2A500311-38FA-5E4B-AC26-0ABA9B9BDEC4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49:11.618" v="263" actId="1076"/>
          <ac:graphicFrameMkLst>
            <pc:docMk/>
            <pc:sldMk cId="2838039267" sldId="335"/>
            <ac:graphicFrameMk id="43" creationId="{600CE72D-8C93-B94A-AF64-2C169C17E277}"/>
          </ac:graphicFrameMkLst>
        </pc:graphicFrameChg>
        <pc:graphicFrameChg chg="add mod">
          <ac:chgData name="Павел Варшавский" userId="91946b8a62b4c8f5" providerId="LiveId" clId="{0A48B56B-8707-9243-9462-CF53CEE7912B}" dt="2020-03-18T08:49:38.208" v="267" actId="1076"/>
          <ac:graphicFrameMkLst>
            <pc:docMk/>
            <pc:sldMk cId="2838039267" sldId="335"/>
            <ac:graphicFrameMk id="44" creationId="{13D52B83-218D-5547-9721-578E4AEB0BC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7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4.emf"/><Relationship Id="rId1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4A596-72E5-4419-88E9-EE3CFB326DBD}" type="datetimeFigureOut">
              <a:rPr lang="ru-RU" smtClean="0"/>
              <a:t>18.03.2020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B172B-CDA0-46C0-A298-0ACFB08CDA8E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73166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6BE67-D6CA-4878-BC73-6D05902676FE}" type="datetimeFigureOut">
              <a:rPr lang="ru-RU" smtClean="0"/>
              <a:t>18.03.2020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35D96-F751-4184-AD8F-F1BDDB583F4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6534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32638594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72189578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787352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91277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36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7120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0903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98762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8999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1948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098086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0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059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51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802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2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99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0799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9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74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3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0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0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454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85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7992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297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64803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718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23016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55569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1494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37012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9407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2222026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388530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36299143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3677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24693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717086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174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0443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52621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278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94873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573741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2391387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доп. верия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971600" y="1707655"/>
            <a:ext cx="4320480" cy="1800200"/>
          </a:xfrm>
          <a:prstGeom prst="rect">
            <a:avLst/>
          </a:prstGeom>
        </p:spPr>
        <p:txBody>
          <a:bodyPr anchor="ctr" anchorCtr="0"/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0" kern="1200">
                <a:solidFill>
                  <a:schemeClr val="tx1"/>
                </a:solidFill>
                <a:latin typeface="Futura-Normal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ru-RU" sz="5400" b="1" dirty="0">
                <a:latin typeface="Avenir Next Cyr" panose="020B0503020202020204" pitchFamily="34" charset="-52"/>
              </a:rPr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078459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  <a:lvl2pPr>
              <a:defRPr sz="36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7388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592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841541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 b="1">
                <a:solidFill>
                  <a:schemeClr val="tx1"/>
                </a:solidFill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18EB61-9EBD-44E2-9C41-DDD2243C44D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017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blipFill dpi="0" rotWithShape="1">
          <a:blip r:embed="rId2">
            <a:lum/>
          </a:blip>
          <a:srcRect/>
          <a:tile tx="0" ty="0" sx="51000" sy="51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4978896" cy="63757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609538" indent="0">
              <a:buNone/>
              <a:defRPr sz="2800"/>
            </a:lvl2pPr>
            <a:lvl3pPr marL="1219076" indent="0">
              <a:buNone/>
              <a:defRPr sz="2000"/>
            </a:lvl3pPr>
            <a:lvl4pPr marL="1828616" indent="0">
              <a:buNone/>
              <a:defRPr sz="1800"/>
            </a:lvl4pPr>
            <a:lvl5pPr marL="2438155" indent="0">
              <a:buNone/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65988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9" y="1131888"/>
            <a:ext cx="2530623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42" y="1131888"/>
            <a:ext cx="2506585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3" y="1131888"/>
            <a:ext cx="2520279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609538" indent="0">
              <a:buNone/>
              <a:defRPr sz="18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8378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30167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4723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н">
    <p:bg>
      <p:bgPr>
        <a:blipFill dpi="0" rotWithShape="1">
          <a:blip r:embed="rId2">
            <a:lum/>
          </a:blip>
          <a:srcRect/>
          <a:tile tx="0" ty="0" sx="38000" sy="38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636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60240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 Группа/должность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3" y="4732010"/>
            <a:ext cx="1221916" cy="287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6623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700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011910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3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3491880" y="4443958"/>
            <a:ext cx="2160240" cy="287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en-US" dirty="0"/>
              <a:t>д</a:t>
            </a:r>
            <a:r>
              <a:rPr lang="ru-RU" dirty="0" err="1"/>
              <a:t>д.мм.гггг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75934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683568" y="4443958"/>
            <a:ext cx="7776863" cy="2873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65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13886861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spect="1"/>
          </p:cNvSpPr>
          <p:nvPr>
            <p:ph type="ctrTitle" hasCustomPrompt="1"/>
          </p:nvPr>
        </p:nvSpPr>
        <p:spPr>
          <a:xfrm>
            <a:off x="693936" y="2069882"/>
            <a:ext cx="7756127" cy="646331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>
              <a:defRPr sz="3600" b="1" baseline="0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7658439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86526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564167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417577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08310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7200" b="1"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>
          <a:xfrm>
            <a:off x="900113" y="3292474"/>
            <a:ext cx="4895850" cy="1439515"/>
          </a:xfrm>
          <a:prstGeom prst="rect">
            <a:avLst/>
          </a:prstGeom>
        </p:spPr>
        <p:txBody>
          <a:bodyPr/>
          <a:lstStyle>
            <a:lvl1pPr marL="0" marR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 marL="609538" indent="0">
              <a:buFontTx/>
              <a:buNone/>
              <a:defRPr sz="1600"/>
            </a:lvl2pPr>
            <a:lvl3pPr marL="1219076" indent="0">
              <a:buFontTx/>
              <a:buNone/>
              <a:defRPr sz="1600"/>
            </a:lvl3pPr>
            <a:lvl4pPr marL="1828616" indent="0">
              <a:buFontTx/>
              <a:buNone/>
              <a:defRPr sz="1600"/>
            </a:lvl4pPr>
            <a:lvl5pPr marL="2438155" indent="0">
              <a:buFontTx/>
              <a:buNone/>
              <a:defRPr sz="1600"/>
            </a:lvl5pPr>
          </a:lstStyle>
          <a:p>
            <a:pPr marL="0" marR="0" lvl="0" indent="0" algn="l" defTabSz="1219078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832880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E150130-3D27-9341-AD6B-BFBE4A8A82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09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AF1C7A1-E917-CA44-83D9-FC80F442B9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443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832EC36-D647-A745-BD70-D2DF8894F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30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BAAAD1E-0CB5-9247-840F-6816873E6F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89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9"/>
            <a:ext cx="4834880" cy="49354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 noChangeAspect="1"/>
          </p:cNvSpPr>
          <p:nvPr>
            <p:ph type="body" sz="quarter" idx="13"/>
          </p:nvPr>
        </p:nvSpPr>
        <p:spPr>
          <a:xfrm>
            <a:off x="3851928" y="843559"/>
            <a:ext cx="4824413" cy="38884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+mj-lt"/>
              <a:buAutoNum type="arabicPeriod"/>
              <a:defRPr sz="16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AC8D2-318D-434B-A0E5-9DA25C75F3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8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C06D7F6-429D-214D-BEE9-1020D7BFBF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981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8B31EEF-5E3C-2A41-8744-782F4E6F4A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50795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91DD182-6F4B-114B-A39E-54BC6BBA031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98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412B831-EBB4-FB43-A643-1830A821E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741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22AD792-5ECB-EE48-992C-ACD3437574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1369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9571BCD-DC65-C345-BE57-93989C3A4E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085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B4E92B2-759E-404E-8649-E44AFDA360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023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1CDD447-ADD9-4E4B-B162-EF7A6A2392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50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CEF5523F-DB2B-9946-AC55-093345A1E2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651" y="172893"/>
            <a:ext cx="631813" cy="59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4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 (доп)">
    <p:bg>
      <p:bgPr>
        <a:blipFill dpi="0" rotWithShape="1">
          <a:blip r:embed="rId2">
            <a:lum/>
          </a:blip>
          <a:srcRect/>
          <a:tile tx="0" ty="0" sx="38000" sy="38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99"/>
            <a:ext cx="5050904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590"/>
            <a:ext cx="41148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 marL="1219076" indent="0">
              <a:buNone/>
              <a:defRPr sz="2400"/>
            </a:lvl3pPr>
            <a:lvl4pPr marL="1828616" indent="0">
              <a:buNone/>
              <a:defRPr sz="2000"/>
            </a:lvl4pPr>
            <a:lvl5pPr marL="2438155" indent="0">
              <a:buNone/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5142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131888"/>
            <a:ext cx="8229600" cy="36001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240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0" y="1131018"/>
            <a:ext cx="3970784" cy="3600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4"/>
          </p:nvPr>
        </p:nvSpPr>
        <p:spPr>
          <a:xfrm>
            <a:off x="4644008" y="1131017"/>
            <a:ext cx="4042792" cy="3600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8351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 слев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3982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cs typeface="MV Boli" panose="02000500030200090000" pitchFamily="2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57203" y="1131888"/>
            <a:ext cx="4330700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16639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156177" y="1131888"/>
            <a:ext cx="2530624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8" name="Объект 4"/>
          <p:cNvSpPr>
            <a:spLocks noGrp="1"/>
          </p:cNvSpPr>
          <p:nvPr>
            <p:ph sz="quarter" idx="14"/>
          </p:nvPr>
        </p:nvSpPr>
        <p:spPr>
          <a:xfrm>
            <a:off x="481239" y="1131888"/>
            <a:ext cx="2506588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5"/>
          </p:nvPr>
        </p:nvSpPr>
        <p:spPr>
          <a:xfrm>
            <a:off x="3311864" y="1131888"/>
            <a:ext cx="2520281" cy="3600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0" indent="-180000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46317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6732240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4"/>
          </p:nvPr>
        </p:nvSpPr>
        <p:spPr>
          <a:xfrm>
            <a:off x="4633664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15"/>
          </p:nvPr>
        </p:nvSpPr>
        <p:spPr>
          <a:xfrm>
            <a:off x="2545432" y="1131590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lang="ru-RU" sz="140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6"/>
          </p:nvPr>
        </p:nvSpPr>
        <p:spPr>
          <a:xfrm>
            <a:off x="457200" y="1130847"/>
            <a:ext cx="1954560" cy="3600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ru-RU" sz="1400" baseline="0" smtClean="0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1134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3392790"/>
            <a:ext cx="2592705" cy="9071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275856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6084168" y="1448574"/>
            <a:ext cx="2592288" cy="17281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084168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275647" y="3392790"/>
            <a:ext cx="2592705" cy="90715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714873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197971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197971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197971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860032" y="1131590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86003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1979712" y="30037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4860032" y="44439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4860032" y="2571750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18960312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262778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262778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4788024" y="1131590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478802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03798"/>
            <a:ext cx="2088232" cy="13921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6948264" y="3003798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6948264" y="1131590"/>
            <a:ext cx="1728192" cy="1411219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Текст</a:t>
            </a:r>
          </a:p>
        </p:txBody>
      </p:sp>
    </p:spTree>
    <p:extLst>
      <p:ext uri="{BB962C8B-B14F-4D97-AF65-F5344CB8AC3E}">
        <p14:creationId xmlns:p14="http://schemas.microsoft.com/office/powerpoint/2010/main" val="762357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8"/>
          </p:nvPr>
        </p:nvSpPr>
        <p:spPr>
          <a:xfrm>
            <a:off x="4787900" y="1131888"/>
            <a:ext cx="3887788" cy="158432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9"/>
          </p:nvPr>
        </p:nvSpPr>
        <p:spPr>
          <a:xfrm>
            <a:off x="467544" y="1131589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20"/>
          </p:nvPr>
        </p:nvSpPr>
        <p:spPr>
          <a:xfrm>
            <a:off x="4788024" y="3003351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1"/>
          </p:nvPr>
        </p:nvSpPr>
        <p:spPr>
          <a:xfrm>
            <a:off x="467668" y="3003053"/>
            <a:ext cx="3887788" cy="15846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00"/>
            </a:lvl1pPr>
            <a:lvl4pPr marL="0" indent="0">
              <a:spcBef>
                <a:spcPts val="0"/>
              </a:spcBef>
              <a:buNone/>
              <a:defRPr sz="1400" baseline="0"/>
            </a:lvl4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01248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 (слайд-бампер)">
    <p:bg>
      <p:bgPr>
        <a:blipFill dpi="0" rotWithShape="1">
          <a:blip r:embed="rId2">
            <a:lum/>
          </a:blip>
          <a:srcRect/>
          <a:tile tx="0" ty="0" sx="100000" sy="100000" flip="none" algn="b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899592" y="1347614"/>
            <a:ext cx="4896544" cy="172819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4000" b="1"/>
            </a:lvl1pPr>
          </a:lstStyle>
          <a:p>
            <a:r>
              <a:rPr lang="ru-RU" dirty="0"/>
              <a:t>Заголовок раздела</a:t>
            </a:r>
          </a:p>
        </p:txBody>
      </p:sp>
      <p:sp>
        <p:nvSpPr>
          <p:cNvPr id="13" name="Текст 1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99592" y="3291830"/>
            <a:ext cx="4896544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1800" baseline="0"/>
            </a:lvl1pPr>
            <a:lvl2pPr marL="609538" indent="0">
              <a:buFontTx/>
              <a:buNone/>
              <a:defRPr sz="1200"/>
            </a:lvl2pPr>
            <a:lvl3pPr marL="1219076" indent="0">
              <a:buFontTx/>
              <a:buNone/>
              <a:defRPr sz="1200"/>
            </a:lvl3pPr>
            <a:lvl4pPr marL="1828616" indent="0">
              <a:buFontTx/>
              <a:buNone/>
              <a:defRPr sz="1200"/>
            </a:lvl4pPr>
            <a:lvl5pPr marL="2438155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74770440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4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491880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491880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3491880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3491880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515869" y="1203598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515869" y="3075806"/>
            <a:ext cx="2160240" cy="1440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6515869" y="4515966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6515869" y="2643758"/>
            <a:ext cx="2160587" cy="2159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783190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3348211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334821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891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6228184" y="1203598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6228184" y="3075806"/>
            <a:ext cx="2447925" cy="16319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4687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8"/>
          </p:nvPr>
        </p:nvSpPr>
        <p:spPr>
          <a:xfrm>
            <a:off x="46754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9"/>
          </p:nvPr>
        </p:nvSpPr>
        <p:spPr>
          <a:xfrm>
            <a:off x="46754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0"/>
          </p:nvPr>
        </p:nvSpPr>
        <p:spPr>
          <a:xfrm>
            <a:off x="3348037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7" name="Текст 3"/>
          <p:cNvSpPr>
            <a:spLocks noGrp="1"/>
          </p:cNvSpPr>
          <p:nvPr>
            <p:ph type="body" sz="quarter" idx="31"/>
          </p:nvPr>
        </p:nvSpPr>
        <p:spPr>
          <a:xfrm>
            <a:off x="6228184" y="3075806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3"/>
          <p:cNvSpPr>
            <a:spLocks noGrp="1"/>
          </p:cNvSpPr>
          <p:nvPr>
            <p:ph type="body" sz="quarter" idx="32"/>
          </p:nvPr>
        </p:nvSpPr>
        <p:spPr>
          <a:xfrm>
            <a:off x="6228184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3"/>
          </p:nvPr>
        </p:nvSpPr>
        <p:spPr>
          <a:xfrm>
            <a:off x="3348037" y="1203598"/>
            <a:ext cx="2447925" cy="16557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27709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8" hasCustomPrompt="1"/>
          </p:nvPr>
        </p:nvSpPr>
        <p:spPr>
          <a:xfrm>
            <a:off x="467545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5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24" hasCustomPrompt="1"/>
          </p:nvPr>
        </p:nvSpPr>
        <p:spPr>
          <a:xfrm>
            <a:off x="2555777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25" hasCustomPrompt="1"/>
          </p:nvPr>
        </p:nvSpPr>
        <p:spPr>
          <a:xfrm>
            <a:off x="2555777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28" hasCustomPrompt="1"/>
          </p:nvPr>
        </p:nvSpPr>
        <p:spPr>
          <a:xfrm>
            <a:off x="4644009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9" hasCustomPrompt="1"/>
          </p:nvPr>
        </p:nvSpPr>
        <p:spPr>
          <a:xfrm>
            <a:off x="4644009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203598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3075806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6732241" y="4371950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6732241" y="2499742"/>
            <a:ext cx="1872207" cy="187083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/>
              <a:t>подпись</a:t>
            </a:r>
          </a:p>
        </p:txBody>
      </p:sp>
    </p:spTree>
    <p:extLst>
      <p:ext uri="{BB962C8B-B14F-4D97-AF65-F5344CB8AC3E}">
        <p14:creationId xmlns:p14="http://schemas.microsoft.com/office/powerpoint/2010/main" val="22336740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20" hasCustomPrompt="1"/>
          </p:nvPr>
        </p:nvSpPr>
        <p:spPr>
          <a:xfrm>
            <a:off x="467544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9" name="Рисунок 11"/>
          <p:cNvSpPr>
            <a:spLocks noGrp="1"/>
          </p:cNvSpPr>
          <p:nvPr>
            <p:ph type="pic" sz="quarter" idx="21" hasCustomPrompt="1"/>
          </p:nvPr>
        </p:nvSpPr>
        <p:spPr>
          <a:xfrm>
            <a:off x="2555776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0" name="Рисунок 11"/>
          <p:cNvSpPr>
            <a:spLocks noGrp="1"/>
          </p:cNvSpPr>
          <p:nvPr>
            <p:ph type="pic" sz="quarter" idx="22" hasCustomPrompt="1"/>
          </p:nvPr>
        </p:nvSpPr>
        <p:spPr>
          <a:xfrm>
            <a:off x="2555776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21" name="Рисунок 11"/>
          <p:cNvSpPr>
            <a:spLocks noGrp="1"/>
          </p:cNvSpPr>
          <p:nvPr>
            <p:ph type="pic" sz="quarter" idx="23" hasCustomPrompt="1"/>
          </p:nvPr>
        </p:nvSpPr>
        <p:spPr>
          <a:xfrm>
            <a:off x="467544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26" hasCustomPrompt="1"/>
          </p:nvPr>
        </p:nvSpPr>
        <p:spPr>
          <a:xfrm>
            <a:off x="4644008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27" hasCustomPrompt="1"/>
          </p:nvPr>
        </p:nvSpPr>
        <p:spPr>
          <a:xfrm>
            <a:off x="4644008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7" name="Рисунок 11"/>
          <p:cNvSpPr>
            <a:spLocks noGrp="1"/>
          </p:cNvSpPr>
          <p:nvPr>
            <p:ph type="pic" sz="quarter" idx="30" hasCustomPrompt="1"/>
          </p:nvPr>
        </p:nvSpPr>
        <p:spPr>
          <a:xfrm>
            <a:off x="6732240" y="1323813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  <p:sp>
        <p:nvSpPr>
          <p:cNvPr id="18" name="Рисунок 11"/>
          <p:cNvSpPr>
            <a:spLocks noGrp="1"/>
          </p:cNvSpPr>
          <p:nvPr>
            <p:ph type="pic" sz="quarter" idx="31" hasCustomPrompt="1"/>
          </p:nvPr>
        </p:nvSpPr>
        <p:spPr>
          <a:xfrm>
            <a:off x="6732240" y="2859782"/>
            <a:ext cx="1871906" cy="12479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ru-RU" sz="1400" dirty="0"/>
              <a:t>Рисунок/фото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483946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Четыре объекта">
    <p:bg>
      <p:bgPr>
        <a:blipFill dpi="0" rotWithShape="1">
          <a:blip r:embed="rId2">
            <a:lum/>
          </a:blip>
          <a:srcRect/>
          <a:tile tx="0" ty="0" sx="38000" sy="38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3487"/>
            <a:ext cx="8229600" cy="637579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800" b="1">
                <a:latin typeface="Avenir Next Cyr" panose="020B0503020202020204" pitchFamily="34" charset="-52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2" hasCustomPrompt="1"/>
          </p:nvPr>
        </p:nvSpPr>
        <p:spPr>
          <a:xfrm>
            <a:off x="467544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5" name="Текст 3"/>
          <p:cNvSpPr>
            <a:spLocks noGrp="1"/>
          </p:cNvSpPr>
          <p:nvPr>
            <p:ph type="body" sz="quarter" idx="33" hasCustomPrompt="1"/>
          </p:nvPr>
        </p:nvSpPr>
        <p:spPr>
          <a:xfrm>
            <a:off x="2555776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34" hasCustomPrompt="1"/>
          </p:nvPr>
        </p:nvSpPr>
        <p:spPr>
          <a:xfrm>
            <a:off x="4644008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2" name="Текст 3"/>
          <p:cNvSpPr>
            <a:spLocks noGrp="1"/>
          </p:cNvSpPr>
          <p:nvPr>
            <p:ph type="body" sz="quarter" idx="35" hasCustomPrompt="1"/>
          </p:nvPr>
        </p:nvSpPr>
        <p:spPr>
          <a:xfrm>
            <a:off x="6732240" y="113159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3" name="Текст 3"/>
          <p:cNvSpPr>
            <a:spLocks noGrp="1"/>
          </p:cNvSpPr>
          <p:nvPr>
            <p:ph type="body" sz="quarter" idx="36" hasCustomPrompt="1"/>
          </p:nvPr>
        </p:nvSpPr>
        <p:spPr>
          <a:xfrm>
            <a:off x="467544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quarter" idx="37" hasCustomPrompt="1"/>
          </p:nvPr>
        </p:nvSpPr>
        <p:spPr>
          <a:xfrm>
            <a:off x="2555776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5" name="Текст 3"/>
          <p:cNvSpPr>
            <a:spLocks noGrp="1"/>
          </p:cNvSpPr>
          <p:nvPr>
            <p:ph type="body" sz="quarter" idx="38" hasCustomPrompt="1"/>
          </p:nvPr>
        </p:nvSpPr>
        <p:spPr>
          <a:xfrm>
            <a:off x="4644008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  <p:sp>
        <p:nvSpPr>
          <p:cNvPr id="26" name="Текст 3"/>
          <p:cNvSpPr>
            <a:spLocks noGrp="1"/>
          </p:cNvSpPr>
          <p:nvPr>
            <p:ph type="body" sz="quarter" idx="39" hasCustomPrompt="1"/>
          </p:nvPr>
        </p:nvSpPr>
        <p:spPr>
          <a:xfrm>
            <a:off x="6732240" y="3004220"/>
            <a:ext cx="1871662" cy="1655762"/>
          </a:xfrm>
          <a:prstGeom prst="rect">
            <a:avLst/>
          </a:prstGeom>
        </p:spPr>
        <p:txBody>
          <a:bodyPr/>
          <a:lstStyle>
            <a:lvl2pPr marL="0" indent="0">
              <a:spcBef>
                <a:spcPts val="0"/>
              </a:spcBef>
              <a:buNone/>
              <a:defRPr sz="1400" baseline="0"/>
            </a:lvl2pPr>
          </a:lstStyle>
          <a:p>
            <a:pPr lvl="1"/>
            <a:r>
              <a:rPr lang="ru-RU" dirty="0"/>
              <a:t>Образец 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5002192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34956"/>
            <a:ext cx="5698976" cy="27384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38" indent="0">
              <a:buNone/>
              <a:defRPr sz="1200"/>
            </a:lvl2pPr>
            <a:lvl3pPr marL="1219076" indent="0">
              <a:buNone/>
              <a:defRPr sz="1050"/>
            </a:lvl3pPr>
            <a:lvl4pPr marL="1828616" indent="0">
              <a:buNone/>
              <a:defRPr sz="1000"/>
            </a:lvl4pPr>
            <a:lvl5pPr marL="2438155" indent="0">
              <a:buNone/>
              <a:defRPr sz="1000"/>
            </a:lvl5pPr>
          </a:lstStyle>
          <a:p>
            <a:pPr lvl="0"/>
            <a:r>
              <a:rPr lang="en-US" dirty="0" err="1"/>
              <a:t>Источник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0769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961441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">
    <p:bg>
      <p:bgPr>
        <a:blipFill dpi="0" rotWithShape="1">
          <a:blip r:embed="rId2">
            <a:lum/>
          </a:blip>
          <a:srcRect/>
          <a:tile tx="0" ty="0" sx="100000" sy="100000" flip="none" algn="ctr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1707674"/>
            <a:ext cx="7772400" cy="1102519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6600" b="1"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Тема презентации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6300192" y="4731991"/>
            <a:ext cx="2158008" cy="2880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/>
              <a:t>Группа</a:t>
            </a:r>
            <a:r>
              <a:rPr lang="en-US" dirty="0"/>
              <a:t>/</a:t>
            </a:r>
            <a:r>
              <a:rPr lang="en-US" dirty="0" err="1"/>
              <a:t>должность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55663" y="4732010"/>
            <a:ext cx="1152055" cy="2872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 dirty="0" err="1"/>
              <a:t>Дд.мм.гггг</a:t>
            </a:r>
            <a:r>
              <a:rPr lang="ru-RU" dirty="0"/>
              <a:t>.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6" hasCustomPrompt="1"/>
          </p:nvPr>
        </p:nvSpPr>
        <p:spPr>
          <a:xfrm>
            <a:off x="3132147" y="4732358"/>
            <a:ext cx="2879725" cy="287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>
                <a:latin typeface="Avenir Next Cyr" panose="020B0503020202020204" pitchFamily="34" charset="-52"/>
              </a:defRPr>
            </a:lvl1pPr>
            <a:lvl2pPr marL="609540" indent="0">
              <a:buNone/>
              <a:defRPr/>
            </a:lvl2pPr>
            <a:lvl3pPr marL="1219078" indent="0">
              <a:buNone/>
              <a:defRPr/>
            </a:lvl3pPr>
            <a:lvl4pPr marL="1828619" indent="0">
              <a:buNone/>
              <a:defRPr/>
            </a:lvl4pPr>
            <a:lvl5pPr marL="2438157" indent="0">
              <a:buNone/>
              <a:defRPr/>
            </a:lvl5pPr>
          </a:lstStyle>
          <a:p>
            <a:pPr lvl="0"/>
            <a:r>
              <a:rPr lang="ru-RU" sz="1600" dirty="0"/>
              <a:t>ФИО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47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bg>
      <p:bgPr>
        <a:blipFill dpi="0" rotWithShape="1">
          <a:blip r:embed="rId2">
            <a:lum/>
          </a:blip>
          <a:srcRect/>
          <a:tile tx="0" ty="0" sx="100000" sy="100000" flip="none" algn="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51920" y="205998"/>
            <a:ext cx="4834880" cy="70958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r>
              <a:rPr lang="ru-RU" dirty="0"/>
              <a:t>Образец содержания: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72400" y="4767264"/>
            <a:ext cx="514400" cy="273844"/>
          </a:xfrm>
        </p:spPr>
        <p:txBody>
          <a:bodyPr>
            <a:normAutofit/>
          </a:bodyPr>
          <a:lstStyle/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/>
          </p:nvPr>
        </p:nvSpPr>
        <p:spPr>
          <a:xfrm>
            <a:off x="3851928" y="1131591"/>
            <a:ext cx="4824413" cy="36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400">
                <a:solidFill>
                  <a:schemeClr val="tx1"/>
                </a:solidFill>
                <a:latin typeface="Avenir Next Cyr" panose="020B0503020202020204" pitchFamily="34" charset="-52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3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26" Type="http://schemas.openxmlformats.org/officeDocument/2006/relationships/slideLayout" Target="../slideLayouts/slideLayout80.xml"/><Relationship Id="rId39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75.xml"/><Relationship Id="rId34" Type="http://schemas.openxmlformats.org/officeDocument/2006/relationships/slideLayout" Target="../slideLayouts/slideLayout88.xml"/><Relationship Id="rId42" Type="http://schemas.openxmlformats.org/officeDocument/2006/relationships/slideLayout" Target="../slideLayouts/slideLayout96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3.xml"/><Relationship Id="rId41" Type="http://schemas.openxmlformats.org/officeDocument/2006/relationships/slideLayout" Target="../slideLayouts/slideLayout95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24" Type="http://schemas.openxmlformats.org/officeDocument/2006/relationships/slideLayout" Target="../slideLayouts/slideLayout78.xml"/><Relationship Id="rId32" Type="http://schemas.openxmlformats.org/officeDocument/2006/relationships/slideLayout" Target="../slideLayouts/slideLayout86.xml"/><Relationship Id="rId37" Type="http://schemas.openxmlformats.org/officeDocument/2006/relationships/slideLayout" Target="../slideLayouts/slideLayout91.xml"/><Relationship Id="rId40" Type="http://schemas.openxmlformats.org/officeDocument/2006/relationships/slideLayout" Target="../slideLayouts/slideLayout94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23" Type="http://schemas.openxmlformats.org/officeDocument/2006/relationships/slideLayout" Target="../slideLayouts/slideLayout77.xml"/><Relationship Id="rId28" Type="http://schemas.openxmlformats.org/officeDocument/2006/relationships/slideLayout" Target="../slideLayouts/slideLayout82.xml"/><Relationship Id="rId36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64.xml"/><Relationship Id="rId19" Type="http://schemas.openxmlformats.org/officeDocument/2006/relationships/slideLayout" Target="../slideLayouts/slideLayout73.xml"/><Relationship Id="rId31" Type="http://schemas.openxmlformats.org/officeDocument/2006/relationships/slideLayout" Target="../slideLayouts/slideLayout85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Relationship Id="rId22" Type="http://schemas.openxmlformats.org/officeDocument/2006/relationships/slideLayout" Target="../slideLayouts/slideLayout76.xml"/><Relationship Id="rId27" Type="http://schemas.openxmlformats.org/officeDocument/2006/relationships/slideLayout" Target="../slideLayouts/slideLayout81.xml"/><Relationship Id="rId30" Type="http://schemas.openxmlformats.org/officeDocument/2006/relationships/slideLayout" Target="../slideLayouts/slideLayout84.xml"/><Relationship Id="rId35" Type="http://schemas.openxmlformats.org/officeDocument/2006/relationships/slideLayout" Target="../slideLayouts/slideLayout89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5" Type="http://schemas.openxmlformats.org/officeDocument/2006/relationships/slideLayout" Target="../slideLayouts/slideLayout79.xml"/><Relationship Id="rId33" Type="http://schemas.openxmlformats.org/officeDocument/2006/relationships/slideLayout" Target="../slideLayouts/slideLayout87.xml"/><Relationship Id="rId38" Type="http://schemas.openxmlformats.org/officeDocument/2006/relationships/slideLayout" Target="../slideLayouts/slideLayout9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15" r:id="rId3"/>
    <p:sldLayoutId id="2147483717" r:id="rId4"/>
    <p:sldLayoutId id="2147483716" r:id="rId5"/>
    <p:sldLayoutId id="2147483718" r:id="rId6"/>
    <p:sldLayoutId id="2147483690" r:id="rId7"/>
    <p:sldLayoutId id="2147483691" r:id="rId8"/>
    <p:sldLayoutId id="2147483720" r:id="rId9"/>
    <p:sldLayoutId id="2147483719" r:id="rId10"/>
    <p:sldLayoutId id="2147483721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697" r:id="rId26"/>
    <p:sldLayoutId id="2147483692" r:id="rId27"/>
    <p:sldLayoutId id="2147483693" r:id="rId28"/>
    <p:sldLayoutId id="2147483694" r:id="rId29"/>
    <p:sldLayoutId id="2147483695" r:id="rId30"/>
    <p:sldLayoutId id="2147483699" r:id="rId31"/>
    <p:sldLayoutId id="2147483722" r:id="rId32"/>
    <p:sldLayoutId id="2147483728" r:id="rId33"/>
    <p:sldLayoutId id="2147483732" r:id="rId34"/>
    <p:sldLayoutId id="2147483725" r:id="rId35"/>
    <p:sldLayoutId id="2147483729" r:id="rId36"/>
    <p:sldLayoutId id="2147483727" r:id="rId37"/>
    <p:sldLayoutId id="2147483730" r:id="rId38"/>
    <p:sldLayoutId id="2147483724" r:id="rId39"/>
    <p:sldLayoutId id="2147483726" r:id="rId40"/>
    <p:sldLayoutId id="2147483731" r:id="rId41"/>
    <p:sldLayoutId id="2147483698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105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14" r:id="rId5"/>
    <p:sldLayoutId id="2147483705" r:id="rId6"/>
    <p:sldLayoutId id="2147483706" r:id="rId7"/>
    <p:sldLayoutId id="2147483707" r:id="rId8"/>
    <p:sldLayoutId id="2147483712" r:id="rId9"/>
    <p:sldLayoutId id="2147483709" r:id="rId10"/>
    <p:sldLayoutId id="2147483710" r:id="rId11"/>
    <p:sldLayoutId id="2147483711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8859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  <p:sldLayoutId id="2147483766" r:id="rId19"/>
    <p:sldLayoutId id="2147483767" r:id="rId20"/>
    <p:sldLayoutId id="2147483768" r:id="rId21"/>
    <p:sldLayoutId id="2147483769" r:id="rId22"/>
    <p:sldLayoutId id="2147483770" r:id="rId23"/>
    <p:sldLayoutId id="2147483771" r:id="rId24"/>
    <p:sldLayoutId id="2147483772" r:id="rId25"/>
    <p:sldLayoutId id="2147483773" r:id="rId26"/>
    <p:sldLayoutId id="2147483774" r:id="rId27"/>
    <p:sldLayoutId id="2147483775" r:id="rId28"/>
    <p:sldLayoutId id="2147483776" r:id="rId29"/>
    <p:sldLayoutId id="2147483777" r:id="rId30"/>
    <p:sldLayoutId id="2147483778" r:id="rId31"/>
    <p:sldLayoutId id="2147483779" r:id="rId32"/>
    <p:sldLayoutId id="2147483780" r:id="rId33"/>
    <p:sldLayoutId id="2147483781" r:id="rId34"/>
    <p:sldLayoutId id="2147483782" r:id="rId35"/>
    <p:sldLayoutId id="2147483783" r:id="rId36"/>
    <p:sldLayoutId id="2147483784" r:id="rId37"/>
    <p:sldLayoutId id="2147483785" r:id="rId38"/>
    <p:sldLayoutId id="2147483786" r:id="rId39"/>
    <p:sldLayoutId id="2147483787" r:id="rId40"/>
    <p:sldLayoutId id="2147483788" r:id="rId41"/>
    <p:sldLayoutId id="2147483789" r:id="rId4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72400" y="4834956"/>
            <a:ext cx="514400" cy="2738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EB61-9EBD-44E2-9C41-DDD2243C44D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755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hf hdr="0" ftr="0" dt="0"/>
  <p:txStyles>
    <p:titleStyle>
      <a:lvl1pPr algn="ctr" defTabSz="1219078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54" indent="-457154" algn="l" defTabSz="1219078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01" indent="-380963" algn="l" defTabSz="1219078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7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387" indent="-304771" algn="l" defTabSz="1219078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indent="-304771" algn="l" defTabSz="1219078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46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005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4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083" indent="-304771" algn="l" defTabSz="121907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0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78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9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7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3" algn="l" defTabSz="121907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rp@appmat.ru" TargetMode="External"/><Relationship Id="rId2" Type="http://schemas.openxmlformats.org/officeDocument/2006/relationships/hyperlink" Target="mailto:VarshavskyPR@mpei.ru" TargetMode="Externa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32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20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6.emf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25.emf"/><Relationship Id="rId4" Type="http://schemas.openxmlformats.org/officeDocument/2006/relationships/image" Target="../media/image22.emf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F0EB30AE-F8FB-3E4E-8DFE-7FC675AA0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963"/>
            <a:ext cx="8208912" cy="2304256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1"/>
                </a:solidFill>
                <a:cs typeface="Arial" panose="020B0604020202020204" pitchFamily="34" charset="0"/>
              </a:rPr>
              <a:t>ТЕОРИЯ ПРИНЯТИЯ РЕШЕНИЙ (ТПР)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35A7AA62-CE78-3E44-924E-6D54D90DE52E}"/>
              </a:ext>
            </a:extLst>
          </p:cNvPr>
          <p:cNvSpPr txBox="1">
            <a:spLocks/>
          </p:cNvSpPr>
          <p:nvPr/>
        </p:nvSpPr>
        <p:spPr>
          <a:xfrm>
            <a:off x="899592" y="2139702"/>
            <a:ext cx="3096344" cy="230425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457154" indent="-457154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01" indent="-380963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84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387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2926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46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005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544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083" indent="-304771" algn="l" defTabSz="12190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Варшавский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Павел </a:t>
            </a:r>
            <a:endParaRPr lang="en-US" sz="2600" b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600" b="1" dirty="0">
                <a:cs typeface="Arial" panose="020B0604020202020204" pitchFamily="34" charset="0"/>
              </a:rPr>
              <a:t>Романович</a:t>
            </a:r>
          </a:p>
          <a:p>
            <a:pPr marL="0" indent="0">
              <a:buNone/>
            </a:pPr>
            <a:r>
              <a:rPr lang="ru-RU" sz="2000" dirty="0">
                <a:cs typeface="Arial" panose="020B0604020202020204" pitchFamily="34" charset="0"/>
              </a:rPr>
              <a:t>доцент кафедры ПМИИ</a:t>
            </a:r>
            <a:endParaRPr lang="en-US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VarshavskyPR@mpei.ru</a:t>
            </a:r>
            <a:endParaRPr lang="en-US" sz="20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Arial" panose="020B0604020202020204" pitchFamily="34" charset="0"/>
                <a:hlinkClick r:id="rId3"/>
              </a:rPr>
              <a:t>varp@appmat.ru</a:t>
            </a:r>
            <a:endParaRPr lang="en-US" sz="2000" b="1" dirty="0">
              <a:cs typeface="Arial" panose="020B0604020202020204" pitchFamily="34" charset="0"/>
            </a:endParaRPr>
          </a:p>
          <a:p>
            <a:endParaRPr lang="ru-RU" sz="20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01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2" y="195486"/>
            <a:ext cx="8939336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Итерационный метод Брауна-Робинсона</a:t>
            </a:r>
            <a:endParaRPr lang="ru-RU" dirty="0">
              <a:latin typeface="+mj-lt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820E04D-9A6B-5D47-9D15-485337D0C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532" y="2694128"/>
            <a:ext cx="42354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Строится следующая матрица: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5095DC3-8425-4746-BBBD-8D03DC267B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278894"/>
              </p:ext>
            </p:extLst>
          </p:nvPr>
        </p:nvGraphicFramePr>
        <p:xfrm>
          <a:off x="359532" y="3126176"/>
          <a:ext cx="6768757" cy="174876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9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9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93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57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93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9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9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91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71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7492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k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i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="1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j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="1" baseline="-25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endParaRPr lang="ru-RU" sz="2000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30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V</a:t>
                      </a:r>
                      <a:r>
                        <a:rPr lang="en-US" sz="2000" b="1" baseline="30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*</a:t>
                      </a: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7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2A500311-38FA-5E4B-AC26-0ABA9B9BD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26358"/>
              </p:ext>
            </p:extLst>
          </p:nvPr>
        </p:nvGraphicFramePr>
        <p:xfrm>
          <a:off x="359532" y="1186509"/>
          <a:ext cx="2664296" cy="14646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66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53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1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itchFamily="34" charset="0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Calibri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Line 1">
            <a:extLst>
              <a:ext uri="{FF2B5EF4-FFF2-40B4-BE49-F238E27FC236}">
                <a16:creationId xmlns:a16="http://schemas.microsoft.com/office/drawing/2014/main" id="{9E9544B7-7224-FB49-B471-00242016EF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796515" y="3198184"/>
            <a:ext cx="144016" cy="0"/>
          </a:xfrm>
          <a:prstGeom prst="line">
            <a:avLst/>
          </a:prstGeom>
          <a:ln>
            <a:solidFill>
              <a:schemeClr val="bg1"/>
            </a:solidFill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B3A28C-30C4-C147-9167-2204F0FD426D}"/>
              </a:ext>
            </a:extLst>
          </p:cNvPr>
          <p:cNvSpPr txBox="1"/>
          <p:nvPr/>
        </p:nvSpPr>
        <p:spPr>
          <a:xfrm>
            <a:off x="431540" y="3486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71D26-A7FD-D34A-83DB-0B7CB47C6AC0}"/>
              </a:ext>
            </a:extLst>
          </p:cNvPr>
          <p:cNvSpPr txBox="1"/>
          <p:nvPr/>
        </p:nvSpPr>
        <p:spPr>
          <a:xfrm>
            <a:off x="863588" y="3486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3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639742-F1AD-EA41-86DD-3F28D2FBFF40}"/>
              </a:ext>
            </a:extLst>
          </p:cNvPr>
          <p:cNvSpPr txBox="1"/>
          <p:nvPr/>
        </p:nvSpPr>
        <p:spPr>
          <a:xfrm>
            <a:off x="1271886" y="3486216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  9        0       11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5" name="Line 1">
            <a:extLst>
              <a:ext uri="{FF2B5EF4-FFF2-40B4-BE49-F238E27FC236}">
                <a16:creationId xmlns:a16="http://schemas.microsoft.com/office/drawing/2014/main" id="{04A54F14-DB9E-3446-959A-4262BCCDB9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0091" y="3774248"/>
            <a:ext cx="1440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E77CB96-28F1-1442-8BD3-92BCCED850AE}"/>
              </a:ext>
            </a:extLst>
          </p:cNvPr>
          <p:cNvSpPr txBox="1"/>
          <p:nvPr/>
        </p:nvSpPr>
        <p:spPr>
          <a:xfrm>
            <a:off x="2819679" y="34862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82F09-FBF7-8C4C-82E8-378CEE314154}"/>
              </a:ext>
            </a:extLst>
          </p:cNvPr>
          <p:cNvSpPr txBox="1"/>
          <p:nvPr/>
        </p:nvSpPr>
        <p:spPr>
          <a:xfrm>
            <a:off x="3239852" y="3486216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  2        9        0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18" name="Line 1">
            <a:extLst>
              <a:ext uri="{FF2B5EF4-FFF2-40B4-BE49-F238E27FC236}">
                <a16:creationId xmlns:a16="http://schemas.microsoft.com/office/drawing/2014/main" id="{0F93F96B-02D3-BA46-9CAC-30C5B0891CD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8057" y="3558224"/>
            <a:ext cx="1440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0C4CF3-88C5-5E42-B253-5CB6CE8B6C3F}"/>
              </a:ext>
            </a:extLst>
          </p:cNvPr>
          <p:cNvSpPr txBox="1"/>
          <p:nvPr/>
        </p:nvSpPr>
        <p:spPr>
          <a:xfrm>
            <a:off x="4824028" y="348621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0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2D7F41-8937-3048-8F64-51948FF20DE8}"/>
              </a:ext>
            </a:extLst>
          </p:cNvPr>
          <p:cNvSpPr txBox="1"/>
          <p:nvPr/>
        </p:nvSpPr>
        <p:spPr>
          <a:xfrm>
            <a:off x="5616116" y="348621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9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50D133-4DA6-B44C-BE24-CD9D19120628}"/>
              </a:ext>
            </a:extLst>
          </p:cNvPr>
          <p:cNvSpPr txBox="1"/>
          <p:nvPr/>
        </p:nvSpPr>
        <p:spPr>
          <a:xfrm>
            <a:off x="6120172" y="34862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4,5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7A6ECC-D78E-1345-BE8F-7C3A03559B2C}"/>
              </a:ext>
            </a:extLst>
          </p:cNvPr>
          <p:cNvSpPr txBox="1"/>
          <p:nvPr/>
        </p:nvSpPr>
        <p:spPr>
          <a:xfrm>
            <a:off x="431540" y="38225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F7DBCE-BF5B-A44C-98F6-782BD5107DF4}"/>
              </a:ext>
            </a:extLst>
          </p:cNvPr>
          <p:cNvSpPr txBox="1"/>
          <p:nvPr/>
        </p:nvSpPr>
        <p:spPr>
          <a:xfrm>
            <a:off x="863588" y="38225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6564285-3A97-D64F-B302-C24EE4ED9931}"/>
              </a:ext>
            </a:extLst>
          </p:cNvPr>
          <p:cNvSpPr txBox="1"/>
          <p:nvPr/>
        </p:nvSpPr>
        <p:spPr>
          <a:xfrm>
            <a:off x="1271886" y="3822506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 11       9       11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5" name="Line 1">
            <a:extLst>
              <a:ext uri="{FF2B5EF4-FFF2-40B4-BE49-F238E27FC236}">
                <a16:creationId xmlns:a16="http://schemas.microsoft.com/office/drawing/2014/main" id="{6B4B0A33-35F0-3C4D-86C4-33B41FDA9D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0091" y="4110538"/>
            <a:ext cx="1440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B7170A4-06AF-EA4F-B7A0-B32B83E48075}"/>
              </a:ext>
            </a:extLst>
          </p:cNvPr>
          <p:cNvSpPr txBox="1"/>
          <p:nvPr/>
        </p:nvSpPr>
        <p:spPr>
          <a:xfrm>
            <a:off x="2819679" y="382250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94AC9A9-76FC-6143-8C47-8549787B6033}"/>
              </a:ext>
            </a:extLst>
          </p:cNvPr>
          <p:cNvSpPr txBox="1"/>
          <p:nvPr/>
        </p:nvSpPr>
        <p:spPr>
          <a:xfrm>
            <a:off x="3239852" y="3822506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  4       18       0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28" name="Line 1">
            <a:extLst>
              <a:ext uri="{FF2B5EF4-FFF2-40B4-BE49-F238E27FC236}">
                <a16:creationId xmlns:a16="http://schemas.microsoft.com/office/drawing/2014/main" id="{8BEFA3A7-FC79-E04A-BCAA-50412474F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8057" y="3881881"/>
            <a:ext cx="1440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3A00236-0DE8-6B46-A1FB-52B5D9B14291}"/>
              </a:ext>
            </a:extLst>
          </p:cNvPr>
          <p:cNvSpPr txBox="1"/>
          <p:nvPr/>
        </p:nvSpPr>
        <p:spPr>
          <a:xfrm>
            <a:off x="4824028" y="382250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4,5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D30E1E1-DD0B-774A-B5C9-40D0C284D82B}"/>
              </a:ext>
            </a:extLst>
          </p:cNvPr>
          <p:cNvSpPr txBox="1"/>
          <p:nvPr/>
        </p:nvSpPr>
        <p:spPr>
          <a:xfrm>
            <a:off x="5616116" y="382250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9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90B2C7-98E8-554B-B072-F17B52C9833C}"/>
              </a:ext>
            </a:extLst>
          </p:cNvPr>
          <p:cNvSpPr txBox="1"/>
          <p:nvPr/>
        </p:nvSpPr>
        <p:spPr>
          <a:xfrm>
            <a:off x="6120172" y="382250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6,75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28B1263-4FCB-0C4E-A0CB-25ABAF253F22}"/>
              </a:ext>
            </a:extLst>
          </p:cNvPr>
          <p:cNvSpPr txBox="1"/>
          <p:nvPr/>
        </p:nvSpPr>
        <p:spPr>
          <a:xfrm>
            <a:off x="431540" y="41851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3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17AF45F-CCCE-F547-9DA7-BBB6FF563973}"/>
              </a:ext>
            </a:extLst>
          </p:cNvPr>
          <p:cNvSpPr txBox="1"/>
          <p:nvPr/>
        </p:nvSpPr>
        <p:spPr>
          <a:xfrm>
            <a:off x="863588" y="41851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2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08D106-5B6B-0049-9B67-1E169F22E233}"/>
              </a:ext>
            </a:extLst>
          </p:cNvPr>
          <p:cNvSpPr txBox="1"/>
          <p:nvPr/>
        </p:nvSpPr>
        <p:spPr>
          <a:xfrm>
            <a:off x="1271886" y="4185129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 13      18      11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5" name="Line 1">
            <a:extLst>
              <a:ext uri="{FF2B5EF4-FFF2-40B4-BE49-F238E27FC236}">
                <a16:creationId xmlns:a16="http://schemas.microsoft.com/office/drawing/2014/main" id="{90BA86B8-9DBF-A04F-B74A-F6A4624815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43522" y="4473161"/>
            <a:ext cx="1440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671F608-8EC7-324C-952F-ED3EE2D2DB88}"/>
              </a:ext>
            </a:extLst>
          </p:cNvPr>
          <p:cNvSpPr txBox="1"/>
          <p:nvPr/>
        </p:nvSpPr>
        <p:spPr>
          <a:xfrm>
            <a:off x="2819679" y="418512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3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6924BFC-1B26-F047-B2AC-E60810437E2F}"/>
              </a:ext>
            </a:extLst>
          </p:cNvPr>
          <p:cNvSpPr txBox="1"/>
          <p:nvPr/>
        </p:nvSpPr>
        <p:spPr>
          <a:xfrm>
            <a:off x="3239852" y="4185129"/>
            <a:ext cx="160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 pitchFamily="34" charset="0"/>
              </a:rPr>
              <a:t> 13      18      11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38" name="Line 1">
            <a:extLst>
              <a:ext uri="{FF2B5EF4-FFF2-40B4-BE49-F238E27FC236}">
                <a16:creationId xmlns:a16="http://schemas.microsoft.com/office/drawing/2014/main" id="{3BA47AE7-399A-C243-83B7-3F59B5A62D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48057" y="4244504"/>
            <a:ext cx="144016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n w="38100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B1D097-A3AD-4E49-8DFC-38C88ACBF3FD}"/>
              </a:ext>
            </a:extLst>
          </p:cNvPr>
          <p:cNvSpPr txBox="1"/>
          <p:nvPr/>
        </p:nvSpPr>
        <p:spPr>
          <a:xfrm>
            <a:off x="4824028" y="4185129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3,666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8BAFF4-5D69-9943-A039-58ED8B8DB02B}"/>
              </a:ext>
            </a:extLst>
          </p:cNvPr>
          <p:cNvSpPr txBox="1"/>
          <p:nvPr/>
        </p:nvSpPr>
        <p:spPr>
          <a:xfrm>
            <a:off x="5616116" y="418512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6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E53677-775F-CD4E-93DB-B36B61D6A577}"/>
              </a:ext>
            </a:extLst>
          </p:cNvPr>
          <p:cNvSpPr txBox="1"/>
          <p:nvPr/>
        </p:nvSpPr>
        <p:spPr>
          <a:xfrm>
            <a:off x="6120172" y="4185129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itchFamily="34" charset="0"/>
              </a:rPr>
              <a:t>4,83</a:t>
            </a:r>
            <a:endParaRPr lang="ru-RU" b="1" dirty="0">
              <a:latin typeface="Calibri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3529D17-09A7-984D-BBF3-7F7DDD7E2156}"/>
              </a:ext>
            </a:extLst>
          </p:cNvPr>
          <p:cNvSpPr txBox="1"/>
          <p:nvPr/>
        </p:nvSpPr>
        <p:spPr>
          <a:xfrm>
            <a:off x="299399" y="4518836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…    ...    …     …       …   …    …     …       …      …         …         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3" name="Object 4">
            <a:extLst>
              <a:ext uri="{FF2B5EF4-FFF2-40B4-BE49-F238E27FC236}">
                <a16:creationId xmlns:a16="http://schemas.microsoft.com/office/drawing/2014/main" id="{600CE72D-8C93-B94A-AF64-2C169C17E2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47433"/>
              </p:ext>
            </p:extLst>
          </p:nvPr>
        </p:nvGraphicFramePr>
        <p:xfrm>
          <a:off x="5711479" y="970412"/>
          <a:ext cx="1670023" cy="62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" name="Формула" r:id="rId3" imgW="1193760" imgH="444240" progId="Equation.3">
                  <p:embed/>
                </p:oleObj>
              </mc:Choice>
              <mc:Fallback>
                <p:oleObj name="Формула" r:id="rId3" imgW="1193760" imgH="444240" progId="Equation.3">
                  <p:embed/>
                  <p:pic>
                    <p:nvPicPr>
                      <p:cNvPr id="43" name="Object 4">
                        <a:extLst>
                          <a:ext uri="{FF2B5EF4-FFF2-40B4-BE49-F238E27FC236}">
                            <a16:creationId xmlns:a16="http://schemas.microsoft.com/office/drawing/2014/main" id="{600CE72D-8C93-B94A-AF64-2C169C17E2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479" y="970412"/>
                        <a:ext cx="1670023" cy="6277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3">
            <a:extLst>
              <a:ext uri="{FF2B5EF4-FFF2-40B4-BE49-F238E27FC236}">
                <a16:creationId xmlns:a16="http://schemas.microsoft.com/office/drawing/2014/main" id="{13D52B83-218D-5547-9721-578E4AEB0B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725081"/>
              </p:ext>
            </p:extLst>
          </p:nvPr>
        </p:nvGraphicFramePr>
        <p:xfrm>
          <a:off x="5709978" y="1882090"/>
          <a:ext cx="1814472" cy="692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Формула" r:id="rId5" imgW="1206360" imgH="457200" progId="Equation.3">
                  <p:embed/>
                </p:oleObj>
              </mc:Choice>
              <mc:Fallback>
                <p:oleObj name="Формула" r:id="rId5" imgW="1206360" imgH="457200" progId="Equation.3">
                  <p:embed/>
                  <p:pic>
                    <p:nvPicPr>
                      <p:cNvPr id="44" name="Object 3">
                        <a:extLst>
                          <a:ext uri="{FF2B5EF4-FFF2-40B4-BE49-F238E27FC236}">
                            <a16:creationId xmlns:a16="http://schemas.microsoft.com/office/drawing/2014/main" id="{13D52B83-218D-5547-9721-578E4AEB0B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9978" y="1882090"/>
                        <a:ext cx="1814472" cy="6924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AD8568E-3698-3D42-8171-ED6D27D0FC02}"/>
              </a:ext>
            </a:extLst>
          </p:cNvPr>
          <p:cNvGrpSpPr/>
          <p:nvPr/>
        </p:nvGrpSpPr>
        <p:grpSpPr>
          <a:xfrm>
            <a:off x="5711479" y="1570952"/>
            <a:ext cx="3273658" cy="369332"/>
            <a:chOff x="3623263" y="5229200"/>
            <a:chExt cx="3273658" cy="369332"/>
          </a:xfrm>
        </p:grpSpPr>
        <p:graphicFrame>
          <p:nvGraphicFramePr>
            <p:cNvPr id="46" name="Object 2">
              <a:extLst>
                <a:ext uri="{FF2B5EF4-FFF2-40B4-BE49-F238E27FC236}">
                  <a16:creationId xmlns:a16="http://schemas.microsoft.com/office/drawing/2014/main" id="{2E1F8BDF-077B-994F-BA61-047EE37ECE7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3263" y="5277458"/>
            <a:ext cx="276225" cy="314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3" name="Формула" r:id="rId7" imgW="279279" imgH="317362" progId="Equation.3">
                    <p:embed/>
                  </p:oleObj>
                </mc:Choice>
                <mc:Fallback>
                  <p:oleObj name="Формула" r:id="rId7" imgW="279279" imgH="317362" progId="Equation.3">
                    <p:embed/>
                    <p:pic>
                      <p:nvPicPr>
                        <p:cNvPr id="46" name="Object 2">
                          <a:extLst>
                            <a:ext uri="{FF2B5EF4-FFF2-40B4-BE49-F238E27FC236}">
                              <a16:creationId xmlns:a16="http://schemas.microsoft.com/office/drawing/2014/main" id="{2E1F8BDF-077B-994F-BA61-047EE37ECE7F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3263" y="5277458"/>
                          <a:ext cx="276225" cy="3143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" name="Rectangle 8">
              <a:extLst>
                <a:ext uri="{FF2B5EF4-FFF2-40B4-BE49-F238E27FC236}">
                  <a16:creationId xmlns:a16="http://schemas.microsoft.com/office/drawing/2014/main" id="{096A8132-3EFC-D649-875A-8A454459C3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920" y="5229200"/>
              <a:ext cx="304500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- с</a:t>
              </a:r>
              <a:r>
                <a:rPr lang="ru-RU" dirty="0">
                  <a:latin typeface="Calibri" pitchFamily="34" charset="0"/>
                  <a:ea typeface="Times New Roman" pitchFamily="18" charset="0"/>
                </a:rPr>
                <a:t>к</a:t>
              </a:r>
              <a:r>
                <a:rPr kumimoji="0" lang="ru-RU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олько раз выбирается </a:t>
              </a:r>
              <a:r>
                <a:rPr kumimoji="0" lang="ru-RU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А</a:t>
              </a:r>
              <a:r>
                <a:rPr kumimoji="0" lang="en-US" b="1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i</a:t>
              </a:r>
              <a:r>
                <a:rPr kumimoji="0" lang="ru-RU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 </a:t>
              </a:r>
              <a:endPara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CBA79629-3D5B-7A4F-BFAA-03430BEAB853}"/>
              </a:ext>
            </a:extLst>
          </p:cNvPr>
          <p:cNvGrpSpPr/>
          <p:nvPr/>
        </p:nvGrpSpPr>
        <p:grpSpPr>
          <a:xfrm>
            <a:off x="5724885" y="2540792"/>
            <a:ext cx="3260252" cy="391158"/>
            <a:chOff x="3628653" y="5805264"/>
            <a:chExt cx="3260252" cy="391158"/>
          </a:xfrm>
        </p:grpSpPr>
        <p:graphicFrame>
          <p:nvGraphicFramePr>
            <p:cNvPr id="49" name="Object 1">
              <a:extLst>
                <a:ext uri="{FF2B5EF4-FFF2-40B4-BE49-F238E27FC236}">
                  <a16:creationId xmlns:a16="http://schemas.microsoft.com/office/drawing/2014/main" id="{32BC21F3-89BE-6243-A9F0-8EB292813F8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628653" y="5853522"/>
            <a:ext cx="295275" cy="342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4" name="Формула" r:id="rId9" imgW="291973" imgH="342751" progId="Equation.3">
                    <p:embed/>
                  </p:oleObj>
                </mc:Choice>
                <mc:Fallback>
                  <p:oleObj name="Формула" r:id="rId9" imgW="291973" imgH="342751" progId="Equation.3">
                    <p:embed/>
                    <p:pic>
                      <p:nvPicPr>
                        <p:cNvPr id="49" name="Object 1">
                          <a:extLst>
                            <a:ext uri="{FF2B5EF4-FFF2-40B4-BE49-F238E27FC236}">
                              <a16:creationId xmlns:a16="http://schemas.microsoft.com/office/drawing/2014/main" id="{32BC21F3-89BE-6243-A9F0-8EB292813F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8653" y="5853522"/>
                          <a:ext cx="295275" cy="342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8">
              <a:extLst>
                <a:ext uri="{FF2B5EF4-FFF2-40B4-BE49-F238E27FC236}">
                  <a16:creationId xmlns:a16="http://schemas.microsoft.com/office/drawing/2014/main" id="{45CF90B2-76D2-D547-90AD-FC5B62D628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1920" y="5805264"/>
              <a:ext cx="303698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- с</a:t>
              </a:r>
              <a:r>
                <a:rPr lang="ru-RU" dirty="0">
                  <a:latin typeface="Calibri" pitchFamily="34" charset="0"/>
                  <a:ea typeface="Times New Roman" pitchFamily="18" charset="0"/>
                </a:rPr>
                <a:t>к</a:t>
              </a:r>
              <a:r>
                <a:rPr kumimoji="0" lang="ru-RU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олько раз выбирается </a:t>
              </a:r>
              <a:r>
                <a:rPr kumimoji="0" lang="en-US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B</a:t>
              </a:r>
              <a:r>
                <a:rPr kumimoji="0" lang="en-US" b="1" i="0" u="none" strike="noStrike" cap="none" normalizeH="0" baseline="-30000" dirty="0" err="1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j</a:t>
              </a:r>
              <a:r>
                <a:rPr kumimoji="0" lang="ru-RU" b="1" i="0" u="none" strike="noStrike" cap="none" normalizeH="0" baseline="-3000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Times New Roman" pitchFamily="18" charset="0"/>
                </a:rPr>
                <a:t> </a:t>
              </a:r>
              <a:endParaRPr kumimoji="0" lang="ru-RU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AD0AB2BB-3FDD-904C-B9D8-D5128CBF8975}"/>
              </a:ext>
            </a:extLst>
          </p:cNvPr>
          <p:cNvSpPr txBox="1"/>
          <p:nvPr/>
        </p:nvSpPr>
        <p:spPr>
          <a:xfrm>
            <a:off x="3360876" y="1125456"/>
            <a:ext cx="2127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r>
              <a:rPr lang="ru-RU" sz="2000" b="1" baseline="-25000" dirty="0"/>
              <a:t>1</a:t>
            </a:r>
            <a:r>
              <a:rPr lang="en-US" sz="2000" b="1" dirty="0"/>
              <a:t>=0	q</a:t>
            </a:r>
            <a:r>
              <a:rPr lang="ru-RU" sz="2000" b="1" baseline="-25000" dirty="0"/>
              <a:t>1</a:t>
            </a:r>
            <a:r>
              <a:rPr lang="en-US" sz="2000" b="1" dirty="0"/>
              <a:t>=0</a:t>
            </a:r>
          </a:p>
          <a:p>
            <a:r>
              <a:rPr lang="en-US" sz="2000" b="1" dirty="0"/>
              <a:t>p</a:t>
            </a:r>
            <a:r>
              <a:rPr lang="ru-RU" sz="2000" b="1" baseline="-25000" dirty="0"/>
              <a:t>2</a:t>
            </a:r>
            <a:r>
              <a:rPr lang="en-US" sz="2000" b="1" dirty="0"/>
              <a:t>=2/3	q</a:t>
            </a:r>
            <a:r>
              <a:rPr lang="ru-RU" sz="2000" b="1" baseline="-25000" dirty="0"/>
              <a:t>2</a:t>
            </a:r>
            <a:r>
              <a:rPr lang="en-US" sz="2000" b="1" dirty="0"/>
              <a:t>=2/3</a:t>
            </a:r>
            <a:r>
              <a:rPr lang="ru-RU" sz="2000" b="1" dirty="0"/>
              <a:t> </a:t>
            </a:r>
            <a:endParaRPr lang="en-US" sz="2000" b="1" dirty="0"/>
          </a:p>
          <a:p>
            <a:r>
              <a:rPr lang="en-US" sz="2000" b="1" dirty="0"/>
              <a:t>p</a:t>
            </a:r>
            <a:r>
              <a:rPr lang="ru-RU" sz="2000" b="1" baseline="-25000" dirty="0"/>
              <a:t>3</a:t>
            </a:r>
            <a:r>
              <a:rPr lang="en-US" sz="2000" b="1" dirty="0"/>
              <a:t>=1/3	q</a:t>
            </a:r>
            <a:r>
              <a:rPr lang="ru-RU" sz="2000" b="1" baseline="-25000" dirty="0"/>
              <a:t>3</a:t>
            </a:r>
            <a:r>
              <a:rPr lang="en-US" sz="2000" b="1" dirty="0"/>
              <a:t>=1/3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38039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/>
      <p:bldP spid="27" grpId="0"/>
      <p:bldP spid="28" grpId="0" animBg="1"/>
      <p:bldP spid="29" grpId="0"/>
      <p:bldP spid="30" grpId="0"/>
      <p:bldP spid="31" grpId="0"/>
      <p:bldP spid="32" grpId="0"/>
      <p:bldP spid="33" grpId="0"/>
      <p:bldP spid="34" grpId="0"/>
      <p:bldP spid="35" grpId="0" animBg="1"/>
      <p:bldP spid="36" grpId="0"/>
      <p:bldP spid="37" grpId="0"/>
      <p:bldP spid="38" grpId="0" animBg="1"/>
      <p:bldP spid="39" grpId="0"/>
      <p:bldP spid="40" grpId="0"/>
      <p:bldP spid="41" grpId="0"/>
      <p:bldP spid="42" grpId="0"/>
      <p:bldP spid="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Методы решения матричных игр</a:t>
            </a:r>
            <a:endParaRPr lang="ru-RU" dirty="0">
              <a:latin typeface="+mj-lt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17AC026-B35B-C84E-992B-A3C63255D89A}"/>
              </a:ext>
            </a:extLst>
          </p:cNvPr>
          <p:cNvSpPr/>
          <p:nvPr/>
        </p:nvSpPr>
        <p:spPr>
          <a:xfrm>
            <a:off x="534380" y="1118811"/>
            <a:ext cx="80752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Рассмотрим </a:t>
            </a:r>
            <a:r>
              <a:rPr lang="ru-RU" sz="2000" b="1" dirty="0"/>
              <a:t>игру</a:t>
            </a:r>
            <a:r>
              <a:rPr lang="ru-RU" sz="2000" dirty="0"/>
              <a:t> </a:t>
            </a:r>
            <a:r>
              <a:rPr lang="en-US" sz="2000" b="1" dirty="0"/>
              <a:t>G (</a:t>
            </a:r>
            <a:r>
              <a:rPr lang="en-US" sz="2000" b="1" dirty="0" err="1"/>
              <a:t>m</a:t>
            </a:r>
            <a:r>
              <a:rPr lang="en-US" sz="2000" b="1" dirty="0" err="1">
                <a:latin typeface="Calibri" pitchFamily="34" charset="0"/>
                <a:sym typeface="Symbol"/>
              </a:rPr>
              <a:t></a:t>
            </a:r>
            <a:r>
              <a:rPr lang="en-US" sz="2000" b="1" dirty="0" err="1"/>
              <a:t>n</a:t>
            </a:r>
            <a:r>
              <a:rPr lang="en-US" sz="2000" b="1" dirty="0"/>
              <a:t>)</a:t>
            </a:r>
            <a:r>
              <a:rPr lang="en-US" sz="2000" dirty="0"/>
              <a:t> </a:t>
            </a:r>
            <a:r>
              <a:rPr lang="ru-RU" sz="2000" dirty="0"/>
              <a:t>представленную в матричной форме.</a:t>
            </a:r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A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A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A</a:t>
            </a:r>
            <a:r>
              <a:rPr lang="en-US" sz="2000" b="1" baseline="-25000" dirty="0"/>
              <a:t>m</a:t>
            </a:r>
            <a:endParaRPr lang="ru-RU" sz="2000" b="1" baseline="-25000" dirty="0"/>
          </a:p>
          <a:p>
            <a:pPr>
              <a:buNone/>
            </a:pPr>
            <a:r>
              <a:rPr lang="ru-RU" sz="2000" b="1" dirty="0"/>
              <a:t>Игрок </a:t>
            </a:r>
            <a:r>
              <a:rPr lang="en-US" sz="2000" b="1" dirty="0"/>
              <a:t>B</a:t>
            </a:r>
            <a:r>
              <a:rPr lang="ru-RU" sz="2000" dirty="0"/>
              <a:t> обладает множеством стратегий </a:t>
            </a:r>
            <a:r>
              <a:rPr lang="en-US" sz="2000" b="1" dirty="0"/>
              <a:t>B</a:t>
            </a:r>
            <a:r>
              <a:rPr lang="ru-RU" sz="2000" b="1" baseline="-25000" dirty="0"/>
              <a:t>1</a:t>
            </a:r>
            <a:r>
              <a:rPr lang="ru-RU" sz="2000" b="1" dirty="0"/>
              <a:t>,…,</a:t>
            </a:r>
            <a:r>
              <a:rPr lang="en-US" sz="2000" b="1" dirty="0"/>
              <a:t>B</a:t>
            </a:r>
            <a:r>
              <a:rPr lang="en-US" sz="2000" b="1" baseline="-25000" dirty="0"/>
              <a:t>n</a:t>
            </a:r>
            <a:endParaRPr lang="ru-RU" sz="20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20A2296A-3488-194D-897A-6B6C1BB11B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149953"/>
              </p:ext>
            </p:extLst>
          </p:nvPr>
        </p:nvGraphicFramePr>
        <p:xfrm>
          <a:off x="457200" y="2283718"/>
          <a:ext cx="4608510" cy="2289738"/>
        </p:xfrm>
        <a:graphic>
          <a:graphicData uri="http://schemas.openxmlformats.org/drawingml/2006/table">
            <a:tbl>
              <a:tblPr firstRow="1" firstCol="1">
                <a:tableStyleId>{6E25E649-3F16-4E02-A733-19D2CDBF48F0}</a:tableStyleId>
              </a:tblPr>
              <a:tblGrid>
                <a:gridCol w="7680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808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B</a:t>
                      </a:r>
                      <a:r>
                        <a:rPr lang="en-US" sz="2000" b="1" baseline="-25000">
                          <a:latin typeface="+mj-lt"/>
                        </a:rPr>
                        <a:t>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11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1n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in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US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6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m1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…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+mj-lt"/>
                        </a:rPr>
                        <a:t>a</a:t>
                      </a:r>
                      <a:r>
                        <a:rPr lang="en-US" sz="2000" b="1" baseline="-25000">
                          <a:latin typeface="+mj-lt"/>
                        </a:rPr>
                        <a:t>mj</a:t>
                      </a:r>
                      <a:endParaRPr lang="ru-RU" sz="2000" b="1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</a:rPr>
                        <a:t>…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latin typeface="+mj-lt"/>
                        </a:rPr>
                        <a:t>a</a:t>
                      </a:r>
                      <a:r>
                        <a:rPr lang="en-US" sz="2000" b="1" baseline="-25000" dirty="0" err="1">
                          <a:latin typeface="+mj-lt"/>
                        </a:rPr>
                        <a:t>mn</a:t>
                      </a:r>
                      <a:endParaRPr lang="ru-RU" sz="2000" b="1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26036A7-18C5-CB44-9E59-A397CA3BD3CB}"/>
              </a:ext>
            </a:extLst>
          </p:cNvPr>
          <p:cNvSpPr txBox="1"/>
          <p:nvPr/>
        </p:nvSpPr>
        <p:spPr>
          <a:xfrm>
            <a:off x="5148064" y="2134474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err="1">
                <a:ea typeface="Times New Roman"/>
              </a:rPr>
              <a:t>a</a:t>
            </a:r>
            <a:r>
              <a:rPr lang="en-US" sz="2000" b="1" baseline="-25000" dirty="0" err="1">
                <a:ea typeface="Times New Roman"/>
              </a:rPr>
              <a:t>ij</a:t>
            </a:r>
            <a:r>
              <a:rPr lang="ru-RU" sz="2000" b="1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– это выигрыш игрока </a:t>
            </a:r>
            <a:r>
              <a:rPr lang="en-US" sz="2000" b="1" dirty="0">
                <a:ea typeface="Times New Roman"/>
              </a:rPr>
              <a:t>A</a:t>
            </a:r>
            <a:r>
              <a:rPr lang="en-US" sz="2000" baseline="-25000" dirty="0">
                <a:ea typeface="Times New Roman"/>
              </a:rPr>
              <a:t> </a:t>
            </a:r>
            <a:r>
              <a:rPr lang="ru-RU" sz="2000" dirty="0">
                <a:ea typeface="Times New Roman"/>
              </a:rPr>
              <a:t>при выборе им стратегии </a:t>
            </a:r>
            <a:r>
              <a:rPr lang="en-US" sz="2000" b="1" dirty="0">
                <a:ea typeface="Times New Roman"/>
              </a:rPr>
              <a:t>A</a:t>
            </a:r>
            <a:r>
              <a:rPr lang="en-US" sz="2000" b="1" baseline="-25000" dirty="0">
                <a:ea typeface="Times New Roman"/>
              </a:rPr>
              <a:t>i</a:t>
            </a:r>
            <a:r>
              <a:rPr lang="ru-RU" sz="2000" dirty="0">
                <a:ea typeface="Times New Roman"/>
              </a:rPr>
              <a:t>, а игроком </a:t>
            </a:r>
            <a:r>
              <a:rPr lang="en-US" sz="2000" b="1" dirty="0">
                <a:ea typeface="Times New Roman"/>
              </a:rPr>
              <a:t>B</a:t>
            </a:r>
            <a:r>
              <a:rPr lang="ru-RU" sz="2000" dirty="0">
                <a:ea typeface="Times New Roman"/>
              </a:rPr>
              <a:t> стратегии </a:t>
            </a:r>
            <a:r>
              <a:rPr lang="en-US" sz="2000" b="1" dirty="0" err="1">
                <a:ea typeface="Times New Roman"/>
              </a:rPr>
              <a:t>B</a:t>
            </a:r>
            <a:r>
              <a:rPr lang="en-US" sz="2000" b="1" baseline="-25000" dirty="0" err="1">
                <a:ea typeface="Times New Roman"/>
              </a:rPr>
              <a:t>j</a:t>
            </a:r>
            <a:r>
              <a:rPr lang="ru-RU" sz="2000" dirty="0">
                <a:ea typeface="Times New Roman"/>
              </a:rPr>
              <a:t>.</a:t>
            </a:r>
            <a:endParaRPr lang="en-US" sz="2000" dirty="0">
              <a:ea typeface="Times New Roman"/>
            </a:endParaRPr>
          </a:p>
          <a:p>
            <a:pPr algn="just"/>
            <a:r>
              <a:rPr lang="en-US" sz="2000" b="1" i="1" dirty="0"/>
              <a:t>S</a:t>
            </a:r>
            <a:r>
              <a:rPr lang="en-US" sz="2000" b="1" i="1" baseline="-25000" dirty="0"/>
              <a:t>A</a:t>
            </a:r>
            <a:r>
              <a:rPr lang="ru-RU" sz="2000" b="1" dirty="0"/>
              <a:t>=(</a:t>
            </a:r>
            <a:r>
              <a:rPr lang="en-US" sz="2000" b="1" i="1" dirty="0"/>
              <a:t>p</a:t>
            </a:r>
            <a:r>
              <a:rPr lang="ru-RU" sz="2000" b="1" i="1" baseline="-25000" dirty="0"/>
              <a:t>1</a:t>
            </a:r>
            <a:r>
              <a:rPr lang="ru-RU" sz="2000" b="1" i="1" dirty="0"/>
              <a:t>,</a:t>
            </a:r>
            <a:r>
              <a:rPr lang="en-US" sz="2000" b="1" i="1" dirty="0"/>
              <a:t>p</a:t>
            </a:r>
            <a:r>
              <a:rPr lang="ru-RU" sz="2000" b="1" i="1" baseline="-25000" dirty="0"/>
              <a:t>2</a:t>
            </a:r>
            <a:r>
              <a:rPr lang="ru-RU" sz="2000" b="1" i="1" dirty="0"/>
              <a:t>,</a:t>
            </a:r>
            <a:r>
              <a:rPr lang="en-US" sz="2000" b="1" i="1" dirty="0"/>
              <a:t> </a:t>
            </a:r>
            <a:r>
              <a:rPr lang="ru-RU" sz="2000" b="1" i="1" dirty="0"/>
              <a:t>…</a:t>
            </a:r>
            <a:r>
              <a:rPr lang="en-US" sz="2000" b="1" i="1" dirty="0"/>
              <a:t> </a:t>
            </a:r>
            <a:r>
              <a:rPr lang="ru-RU" sz="2000" b="1" i="1" dirty="0"/>
              <a:t>, </a:t>
            </a:r>
            <a:r>
              <a:rPr lang="en-US" sz="2000" b="1" i="1" dirty="0"/>
              <a:t>p</a:t>
            </a:r>
            <a:r>
              <a:rPr lang="en-US" sz="2000" b="1" i="1" baseline="-25000" dirty="0"/>
              <a:t>m</a:t>
            </a:r>
            <a:r>
              <a:rPr lang="ru-RU" sz="2000" b="1" dirty="0"/>
              <a:t>)</a:t>
            </a:r>
            <a:r>
              <a:rPr lang="ru-RU" sz="2000" b="1" i="1" dirty="0"/>
              <a:t> </a:t>
            </a:r>
            <a:r>
              <a:rPr lang="ru-RU" sz="2000" dirty="0"/>
              <a:t>– вектор вероятностей выбора стратегий игроком</a:t>
            </a:r>
            <a:r>
              <a:rPr lang="ru-RU" sz="2000" b="1" dirty="0"/>
              <a:t> А.</a:t>
            </a:r>
            <a:endParaRPr lang="ru-RU" sz="2000" dirty="0"/>
          </a:p>
          <a:p>
            <a:pPr algn="just"/>
            <a:r>
              <a:rPr lang="en-US" sz="2000" b="1" i="1" dirty="0"/>
              <a:t>S</a:t>
            </a:r>
            <a:r>
              <a:rPr lang="en-US" sz="2000" b="1" i="1" baseline="-25000" dirty="0"/>
              <a:t>B</a:t>
            </a:r>
            <a:r>
              <a:rPr lang="ru-RU" sz="2000" b="1" dirty="0"/>
              <a:t>=(</a:t>
            </a:r>
            <a:r>
              <a:rPr lang="en-US" sz="2000" b="1" i="1" dirty="0"/>
              <a:t>q</a:t>
            </a:r>
            <a:r>
              <a:rPr lang="ru-RU" sz="2000" b="1" i="1" baseline="-25000" dirty="0"/>
              <a:t>1</a:t>
            </a:r>
            <a:r>
              <a:rPr lang="ru-RU" sz="2000" b="1" i="1" dirty="0"/>
              <a:t>,</a:t>
            </a:r>
            <a:r>
              <a:rPr lang="en-US" sz="2000" b="1" i="1" dirty="0"/>
              <a:t>q</a:t>
            </a:r>
            <a:r>
              <a:rPr lang="ru-RU" sz="2000" b="1" i="1" baseline="-25000" dirty="0"/>
              <a:t>2</a:t>
            </a:r>
            <a:r>
              <a:rPr lang="ru-RU" sz="2000" b="1" i="1" dirty="0"/>
              <a:t>,</a:t>
            </a:r>
            <a:r>
              <a:rPr lang="en-US" sz="2000" b="1" i="1" dirty="0"/>
              <a:t> </a:t>
            </a:r>
            <a:r>
              <a:rPr lang="ru-RU" sz="2000" b="1" i="1" dirty="0"/>
              <a:t>…</a:t>
            </a:r>
            <a:r>
              <a:rPr lang="en-US" sz="2000" b="1" i="1" dirty="0"/>
              <a:t> </a:t>
            </a:r>
            <a:r>
              <a:rPr lang="ru-RU" sz="2000" b="1" i="1" dirty="0"/>
              <a:t>, </a:t>
            </a:r>
            <a:r>
              <a:rPr lang="en-US" sz="2000" b="1" i="1" dirty="0" err="1"/>
              <a:t>q</a:t>
            </a:r>
            <a:r>
              <a:rPr lang="en-US" sz="2000" b="1" i="1" baseline="-25000" dirty="0" err="1"/>
              <a:t>n</a:t>
            </a:r>
            <a:r>
              <a:rPr lang="ru-RU" sz="2000" b="1" dirty="0"/>
              <a:t>) </a:t>
            </a:r>
            <a:r>
              <a:rPr lang="ru-RU" sz="2000" dirty="0"/>
              <a:t>–</a:t>
            </a:r>
            <a:r>
              <a:rPr lang="ru-RU" sz="2000" b="1" dirty="0"/>
              <a:t> </a:t>
            </a:r>
            <a:r>
              <a:rPr lang="ru-RU" sz="2000" dirty="0"/>
              <a:t>вектор вероятностей выбора стратегий игроком</a:t>
            </a:r>
            <a:r>
              <a:rPr lang="ru-RU" sz="2000" b="1" dirty="0"/>
              <a:t> </a:t>
            </a:r>
            <a:r>
              <a:rPr lang="en-US" sz="2000" b="1" dirty="0"/>
              <a:t>B</a:t>
            </a:r>
            <a:r>
              <a:rPr lang="ru-RU" sz="2000" b="1" dirty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5736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линейного программирования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CE48BD-71D1-9F4D-883D-C38E2D402B95}"/>
              </a:ext>
            </a:extLst>
          </p:cNvPr>
          <p:cNvSpPr/>
          <p:nvPr/>
        </p:nvSpPr>
        <p:spPr>
          <a:xfrm>
            <a:off x="354360" y="1162362"/>
            <a:ext cx="84352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Этот метод используется в играх с произвольной  матрицей игры </a:t>
            </a:r>
            <a:r>
              <a:rPr lang="en-US" sz="2400" b="1" dirty="0"/>
              <a:t>G</a:t>
            </a:r>
            <a:r>
              <a:rPr lang="ru-RU" sz="2400" b="1" dirty="0"/>
              <a:t>(</a:t>
            </a:r>
            <a:r>
              <a:rPr lang="en-US" sz="2400" b="1" dirty="0"/>
              <a:t>m</a:t>
            </a:r>
            <a:r>
              <a:rPr lang="ru-RU" sz="2400" b="1" dirty="0"/>
              <a:t>,</a:t>
            </a:r>
            <a:r>
              <a:rPr lang="en-US" sz="2400" b="1" dirty="0"/>
              <a:t>n</a:t>
            </a:r>
            <a:r>
              <a:rPr lang="ru-RU" sz="2400" b="1" dirty="0"/>
              <a:t>)</a:t>
            </a:r>
            <a:r>
              <a:rPr lang="ru-RU" sz="2400" dirty="0"/>
              <a:t>.</a:t>
            </a:r>
          </a:p>
          <a:p>
            <a:pPr algn="just"/>
            <a:r>
              <a:rPr lang="ru-RU" sz="2400" dirty="0"/>
              <a:t>Требование, накладываемое на матрицу игры: 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  <a:sym typeface="Symbol"/>
              </a:rPr>
              <a:t></a:t>
            </a:r>
            <a:r>
              <a:rPr lang="en-US" sz="2400" b="1" dirty="0" err="1">
                <a:solidFill>
                  <a:srgbClr val="C00000"/>
                </a:solidFill>
              </a:rPr>
              <a:t>i</a:t>
            </a:r>
            <a:r>
              <a:rPr lang="ru-RU" sz="2400" b="1" dirty="0">
                <a:solidFill>
                  <a:srgbClr val="C00000"/>
                </a:solidFill>
              </a:rPr>
              <a:t>,</a:t>
            </a:r>
            <a:r>
              <a:rPr lang="en-US" sz="2400" b="1" dirty="0">
                <a:solidFill>
                  <a:srgbClr val="C00000"/>
                </a:solidFill>
              </a:rPr>
              <a:t>j </a:t>
            </a:r>
            <a:r>
              <a:rPr lang="en-US" sz="2400" b="1" dirty="0" err="1">
                <a:solidFill>
                  <a:srgbClr val="C00000"/>
                </a:solidFill>
              </a:rPr>
              <a:t>a</a:t>
            </a:r>
            <a:r>
              <a:rPr lang="en-US" sz="2400" b="1" baseline="-25000" dirty="0" err="1">
                <a:solidFill>
                  <a:srgbClr val="C00000"/>
                </a:solidFill>
              </a:rPr>
              <a:t>ij</a:t>
            </a:r>
            <a:r>
              <a:rPr lang="ru-RU" sz="2400" b="1" dirty="0">
                <a:solidFill>
                  <a:srgbClr val="C00000"/>
                </a:solidFill>
              </a:rPr>
              <a:t>&gt;0</a:t>
            </a:r>
          </a:p>
          <a:p>
            <a:pPr algn="just"/>
            <a:r>
              <a:rPr lang="ru-RU" sz="2400" dirty="0"/>
              <a:t>Чтобы произвольная матрица удовлетворяла этому требованию:</a:t>
            </a:r>
          </a:p>
          <a:p>
            <a:pPr algn="just"/>
            <a:r>
              <a:rPr lang="ru-RU" sz="2400" dirty="0"/>
              <a:t>Определяется величина </a:t>
            </a:r>
            <a:r>
              <a:rPr lang="en-US" sz="2400" b="1" i="1" dirty="0"/>
              <a:t>M</a:t>
            </a:r>
            <a:r>
              <a:rPr lang="ru-RU" sz="2400" b="1" i="1" dirty="0"/>
              <a:t> </a:t>
            </a:r>
            <a:r>
              <a:rPr lang="ru-RU" sz="2400" b="1" dirty="0"/>
              <a:t>&gt; </a:t>
            </a:r>
            <a:r>
              <a:rPr lang="ru-RU" sz="2400" b="1" i="1" dirty="0"/>
              <a:t>мах</a:t>
            </a:r>
            <a:r>
              <a:rPr lang="ru-RU" sz="2400" b="1" dirty="0"/>
              <a:t>(</a:t>
            </a:r>
            <a:r>
              <a:rPr lang="ru-RU" sz="2400" b="1" i="1" dirty="0"/>
              <a:t>|</a:t>
            </a:r>
            <a:r>
              <a:rPr lang="ru-RU" sz="2400" b="1" i="1" dirty="0" err="1"/>
              <a:t>а</a:t>
            </a:r>
            <a:r>
              <a:rPr lang="ru-RU" sz="2400" b="1" i="1" baseline="-25000" dirty="0" err="1"/>
              <a:t>ij</a:t>
            </a:r>
            <a:r>
              <a:rPr lang="ru-RU" sz="2400" b="1" i="1" dirty="0"/>
              <a:t>|</a:t>
            </a:r>
            <a:r>
              <a:rPr lang="en-US" sz="2400" b="1" i="1" dirty="0"/>
              <a:t> </a:t>
            </a:r>
            <a:r>
              <a:rPr lang="ru-RU" sz="2400" b="1" dirty="0"/>
              <a:t>|</a:t>
            </a:r>
            <a:r>
              <a:rPr lang="en-US" sz="2400" b="1" dirty="0"/>
              <a:t> </a:t>
            </a:r>
            <a:r>
              <a:rPr lang="ru-RU" sz="2400" b="1" i="1" dirty="0"/>
              <a:t>a</a:t>
            </a:r>
            <a:r>
              <a:rPr lang="ru-RU" sz="2400" b="1" i="1" baseline="-25000" dirty="0"/>
              <a:t>ij</a:t>
            </a:r>
            <a:r>
              <a:rPr lang="ru-RU" sz="2400" b="1" dirty="0">
                <a:sym typeface="Symbol"/>
              </a:rPr>
              <a:t></a:t>
            </a:r>
            <a:r>
              <a:rPr lang="ru-RU" sz="2400" b="1" dirty="0"/>
              <a:t>0)</a:t>
            </a:r>
            <a:r>
              <a:rPr lang="ru-RU" sz="2400" dirty="0"/>
              <a:t>,  которая прибавляется ко всем элементам матрицы игры  (</a:t>
            </a:r>
            <a:r>
              <a:rPr lang="ru-RU" sz="2400" i="1" dirty="0" err="1"/>
              <a:t>a</a:t>
            </a:r>
            <a:r>
              <a:rPr lang="ru-RU" sz="2400" i="1" baseline="-25000" dirty="0" err="1"/>
              <a:t>ij</a:t>
            </a:r>
            <a:r>
              <a:rPr lang="ru-RU" sz="2400" dirty="0" err="1"/>
              <a:t>+</a:t>
            </a:r>
            <a:r>
              <a:rPr lang="ru-RU" sz="2400" i="1" dirty="0" err="1"/>
              <a:t>M</a:t>
            </a:r>
            <a:r>
              <a:rPr lang="ru-RU" sz="2400" dirty="0"/>
              <a:t>&gt;0). 	</a:t>
            </a: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V</a:t>
            </a:r>
            <a:r>
              <a:rPr lang="en-US" sz="2400" b="1" baseline="-25000" dirty="0">
                <a:solidFill>
                  <a:srgbClr val="C00000"/>
                </a:solidFill>
              </a:rPr>
              <a:t>P</a:t>
            </a:r>
            <a:r>
              <a:rPr lang="ru-RU" sz="2400" b="1" dirty="0">
                <a:solidFill>
                  <a:srgbClr val="C00000"/>
                </a:solidFill>
              </a:rPr>
              <a:t> = </a:t>
            </a:r>
            <a:r>
              <a:rPr lang="en-US" sz="2400" b="1" dirty="0">
                <a:solidFill>
                  <a:srgbClr val="C00000"/>
                </a:solidFill>
              </a:rPr>
              <a:t>V</a:t>
            </a:r>
            <a:r>
              <a:rPr lang="ru-RU" sz="2400" b="1" dirty="0">
                <a:solidFill>
                  <a:srgbClr val="C00000"/>
                </a:solidFill>
              </a:rPr>
              <a:t> – </a:t>
            </a:r>
            <a:r>
              <a:rPr lang="en-US" sz="2400" b="1" dirty="0">
                <a:solidFill>
                  <a:srgbClr val="C00000"/>
                </a:solidFill>
              </a:rPr>
              <a:t>M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00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линейного программирования</a:t>
            </a:r>
            <a:endParaRPr lang="ru-RU" dirty="0"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6E8C86D-A2F4-A54E-AF18-70C72DE0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129524"/>
            <a:ext cx="8435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Пусть </a:t>
            </a:r>
            <a:r>
              <a:rPr lang="ru-RU" sz="2000" b="1" dirty="0"/>
              <a:t>А</a:t>
            </a:r>
            <a:r>
              <a:rPr lang="ru-RU" sz="2000" dirty="0"/>
              <a:t> выбирает смешанную (оптимальную) стратегию, а </a:t>
            </a:r>
            <a:r>
              <a:rPr lang="ru-RU" sz="2000" b="1" dirty="0"/>
              <a:t>В</a:t>
            </a:r>
            <a:r>
              <a:rPr lang="ru-RU" sz="2000" dirty="0"/>
              <a:t> чистую:</a:t>
            </a:r>
          </a:p>
        </p:txBody>
      </p:sp>
      <p:graphicFrame>
        <p:nvGraphicFramePr>
          <p:cNvPr id="6" name="Object 1">
            <a:extLst>
              <a:ext uri="{FF2B5EF4-FFF2-40B4-BE49-F238E27FC236}">
                <a16:creationId xmlns:a16="http://schemas.microsoft.com/office/drawing/2014/main" id="{197BA7B9-4F01-5D49-A615-1805F59913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707393"/>
              </p:ext>
            </p:extLst>
          </p:nvPr>
        </p:nvGraphicFramePr>
        <p:xfrm>
          <a:off x="354360" y="1597011"/>
          <a:ext cx="4103954" cy="1224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Формула" r:id="rId3" imgW="1993680" imgH="596880" progId="Equation.3">
                  <p:embed/>
                </p:oleObj>
              </mc:Choice>
              <mc:Fallback>
                <p:oleObj name="Формула" r:id="rId3" imgW="1993680" imgH="596880" progId="Equation.3">
                  <p:embed/>
                  <p:pic>
                    <p:nvPicPr>
                      <p:cNvPr id="6" name="Object 1">
                        <a:extLst>
                          <a:ext uri="{FF2B5EF4-FFF2-40B4-BE49-F238E27FC236}">
                            <a16:creationId xmlns:a16="http://schemas.microsoft.com/office/drawing/2014/main" id="{197BA7B9-4F01-5D49-A615-1805F59913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60" y="1597011"/>
                        <a:ext cx="4103954" cy="1224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12">
            <a:extLst>
              <a:ext uri="{FF2B5EF4-FFF2-40B4-BE49-F238E27FC236}">
                <a16:creationId xmlns:a16="http://schemas.microsoft.com/office/drawing/2014/main" id="{D7617697-8B33-1845-9565-B2B94656A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597011"/>
            <a:ext cx="2433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Введем величину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8" name="Object 11">
            <a:extLst>
              <a:ext uri="{FF2B5EF4-FFF2-40B4-BE49-F238E27FC236}">
                <a16:creationId xmlns:a16="http://schemas.microsoft.com/office/drawing/2014/main" id="{7CEC7B2F-E3FE-D44D-8D41-9BA3FD2BC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728103"/>
              </p:ext>
            </p:extLst>
          </p:nvPr>
        </p:nvGraphicFramePr>
        <p:xfrm>
          <a:off x="5859059" y="1997121"/>
          <a:ext cx="864096" cy="691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Формула" r:id="rId5" imgW="761669" imgH="609336" progId="Equation.3">
                  <p:embed/>
                </p:oleObj>
              </mc:Choice>
              <mc:Fallback>
                <p:oleObj name="Формула" r:id="rId5" imgW="761669" imgH="609336" progId="Equation.3">
                  <p:embed/>
                  <p:pic>
                    <p:nvPicPr>
                      <p:cNvPr id="8" name="Object 11">
                        <a:extLst>
                          <a:ext uri="{FF2B5EF4-FFF2-40B4-BE49-F238E27FC236}">
                            <a16:creationId xmlns:a16="http://schemas.microsoft.com/office/drawing/2014/main" id="{7CEC7B2F-E3FE-D44D-8D41-9BA3FD2BC4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059" y="1997121"/>
                        <a:ext cx="864096" cy="69127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13">
            <a:extLst>
              <a:ext uri="{FF2B5EF4-FFF2-40B4-BE49-F238E27FC236}">
                <a16:creationId xmlns:a16="http://schemas.microsoft.com/office/drawing/2014/main" id="{8F5DCEF9-0D74-A440-8E30-3737028D3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267" y="2149563"/>
            <a:ext cx="16930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0,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kumimoji="0" 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i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… 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E8D21A4F-70AF-3840-AEB9-52E95784D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2773" y="2903848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Тогда: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1" name="Object 15">
            <a:extLst>
              <a:ext uri="{FF2B5EF4-FFF2-40B4-BE49-F238E27FC236}">
                <a16:creationId xmlns:a16="http://schemas.microsoft.com/office/drawing/2014/main" id="{37E1BA0D-6AFC-CA43-87DB-70C139589B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2842792"/>
              </p:ext>
            </p:extLst>
          </p:nvPr>
        </p:nvGraphicFramePr>
        <p:xfrm>
          <a:off x="1866568" y="3119872"/>
          <a:ext cx="2880320" cy="1257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Формула" r:id="rId7" imgW="2552700" imgH="1117600" progId="Equation.3">
                  <p:embed/>
                </p:oleObj>
              </mc:Choice>
              <mc:Fallback>
                <p:oleObj name="Формула" r:id="rId7" imgW="2552700" imgH="1117600" progId="Equation.3">
                  <p:embed/>
                  <p:pic>
                    <p:nvPicPr>
                      <p:cNvPr id="11" name="Object 15">
                        <a:extLst>
                          <a:ext uri="{FF2B5EF4-FFF2-40B4-BE49-F238E27FC236}">
                            <a16:creationId xmlns:a16="http://schemas.microsoft.com/office/drawing/2014/main" id="{37E1BA0D-6AFC-CA43-87DB-70C139589B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568" y="3119872"/>
                        <a:ext cx="2880320" cy="12574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EF843B1-9531-644C-B00D-B3E859C641D6}"/>
              </a:ext>
            </a:extLst>
          </p:cNvPr>
          <p:cNvSpPr/>
          <p:nvPr/>
        </p:nvSpPr>
        <p:spPr>
          <a:xfrm>
            <a:off x="1362512" y="3513229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(*)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F541C07-9465-654A-A1BB-EE16E595EBC6}"/>
              </a:ext>
            </a:extLst>
          </p:cNvPr>
          <p:cNvSpPr/>
          <p:nvPr/>
        </p:nvSpPr>
        <p:spPr>
          <a:xfrm>
            <a:off x="5215894" y="3513229"/>
            <a:ext cx="15472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Calibri" pitchFamily="34" charset="0"/>
              </a:rPr>
              <a:t>x</a:t>
            </a:r>
            <a:r>
              <a:rPr lang="en-US" sz="2000" baseline="-25000" dirty="0">
                <a:latin typeface="Calibri" pitchFamily="34" charset="0"/>
              </a:rPr>
              <a:t>i</a:t>
            </a:r>
            <a:r>
              <a:rPr lang="ru-RU" sz="2000" dirty="0">
                <a:latin typeface="Calibri" pitchFamily="34" charset="0"/>
                <a:sym typeface="Symbol"/>
              </a:rPr>
              <a:t></a:t>
            </a:r>
            <a:r>
              <a:rPr lang="ru-RU" sz="2000" dirty="0">
                <a:latin typeface="Calibri" pitchFamily="34" charset="0"/>
              </a:rPr>
              <a:t>0  </a:t>
            </a:r>
            <a:r>
              <a:rPr lang="en-US" sz="2000" dirty="0" err="1">
                <a:latin typeface="Calibri" pitchFamily="34" charset="0"/>
              </a:rPr>
              <a:t>i</a:t>
            </a:r>
            <a:r>
              <a:rPr lang="ru-RU" sz="2000" dirty="0" err="1">
                <a:latin typeface="Calibri" pitchFamily="34" charset="0"/>
              </a:rPr>
              <a:t>=1</a:t>
            </a:r>
            <a:r>
              <a:rPr lang="ru-RU" sz="2000" dirty="0">
                <a:latin typeface="Calibri" pitchFamily="34" charset="0"/>
              </a:rPr>
              <a:t>,…,</a:t>
            </a:r>
            <a:r>
              <a:rPr lang="en-US" sz="2000" dirty="0">
                <a:latin typeface="Calibri" pitchFamily="34" charset="0"/>
              </a:rPr>
              <a:t>m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14" name="Object 18">
            <a:extLst>
              <a:ext uri="{FF2B5EF4-FFF2-40B4-BE49-F238E27FC236}">
                <a16:creationId xmlns:a16="http://schemas.microsoft.com/office/drawing/2014/main" id="{5750E6B9-2C7D-624B-9A69-75D7E5E86C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2567367"/>
              </p:ext>
            </p:extLst>
          </p:nvPr>
        </p:nvGraphicFramePr>
        <p:xfrm>
          <a:off x="5770835" y="4091004"/>
          <a:ext cx="1056205" cy="572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Формула" r:id="rId9" imgW="787400" imgH="431800" progId="Equation.3">
                  <p:embed/>
                </p:oleObj>
              </mc:Choice>
              <mc:Fallback>
                <p:oleObj name="Формула" r:id="rId9" imgW="787400" imgH="431800" progId="Equation.3">
                  <p:embed/>
                  <p:pic>
                    <p:nvPicPr>
                      <p:cNvPr id="14" name="Object 18">
                        <a:extLst>
                          <a:ext uri="{FF2B5EF4-FFF2-40B4-BE49-F238E27FC236}">
                            <a16:creationId xmlns:a16="http://schemas.microsoft.com/office/drawing/2014/main" id="{5750E6B9-2C7D-624B-9A69-75D7E5E86C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0835" y="4091004"/>
                        <a:ext cx="1056205" cy="5726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>
            <a:extLst>
              <a:ext uri="{FF2B5EF4-FFF2-40B4-BE49-F238E27FC236}">
                <a16:creationId xmlns:a16="http://schemas.microsoft.com/office/drawing/2014/main" id="{8AC2AAAC-B056-5042-9BF7-2031EEC055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774734"/>
              </p:ext>
            </p:extLst>
          </p:nvPr>
        </p:nvGraphicFramePr>
        <p:xfrm>
          <a:off x="7347134" y="3895085"/>
          <a:ext cx="1376030" cy="889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Формула" r:id="rId11" imgW="939800" imgH="609600" progId="Equation.3">
                  <p:embed/>
                </p:oleObj>
              </mc:Choice>
              <mc:Fallback>
                <p:oleObj name="Формула" r:id="rId11" imgW="939800" imgH="609600" progId="Equation.3">
                  <p:embed/>
                  <p:pic>
                    <p:nvPicPr>
                      <p:cNvPr id="15" name="Object 17">
                        <a:extLst>
                          <a:ext uri="{FF2B5EF4-FFF2-40B4-BE49-F238E27FC236}">
                            <a16:creationId xmlns:a16="http://schemas.microsoft.com/office/drawing/2014/main" id="{8AC2AAAC-B056-5042-9BF7-2031EEC055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7134" y="3895085"/>
                        <a:ext cx="1376030" cy="8895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9">
            <a:extLst>
              <a:ext uri="{FF2B5EF4-FFF2-40B4-BE49-F238E27FC236}">
                <a16:creationId xmlns:a16="http://schemas.microsoft.com/office/drawing/2014/main" id="{E522CFB4-A132-6C47-9CDF-30A282546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2222" y="4163012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.к.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7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9" grpId="0" autoUpdateAnimBg="0"/>
      <p:bldP spid="10" grpId="0"/>
      <p:bldP spid="12" grpId="0"/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линейного программирования</a:t>
            </a:r>
            <a:endParaRPr lang="ru-RU" dirty="0">
              <a:latin typeface="+mj-lt"/>
            </a:endParaRPr>
          </a:p>
        </p:txBody>
      </p:sp>
      <p:graphicFrame>
        <p:nvGraphicFramePr>
          <p:cNvPr id="17" name="Object 9">
            <a:extLst>
              <a:ext uri="{FF2B5EF4-FFF2-40B4-BE49-F238E27FC236}">
                <a16:creationId xmlns:a16="http://schemas.microsoft.com/office/drawing/2014/main" id="{2EE4CED1-45F3-8D4A-A3A8-F529CFFD8B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963356"/>
              </p:ext>
            </p:extLst>
          </p:nvPr>
        </p:nvGraphicFramePr>
        <p:xfrm>
          <a:off x="1259632" y="1503911"/>
          <a:ext cx="2304256" cy="510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Формула" r:id="rId3" imgW="1930400" imgH="431800" progId="Equation.3">
                  <p:embed/>
                </p:oleObj>
              </mc:Choice>
              <mc:Fallback>
                <p:oleObj name="Формула" r:id="rId3" imgW="1930400" imgH="431800" progId="Equation.3">
                  <p:embed/>
                  <p:pic>
                    <p:nvPicPr>
                      <p:cNvPr id="17" name="Object 9">
                        <a:extLst>
                          <a:ext uri="{FF2B5EF4-FFF2-40B4-BE49-F238E27FC236}">
                            <a16:creationId xmlns:a16="http://schemas.microsoft.com/office/drawing/2014/main" id="{2EE4CED1-45F3-8D4A-A3A8-F529CFFD8B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503911"/>
                        <a:ext cx="2304256" cy="5107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>
            <a:extLst>
              <a:ext uri="{FF2B5EF4-FFF2-40B4-BE49-F238E27FC236}">
                <a16:creationId xmlns:a16="http://schemas.microsoft.com/office/drawing/2014/main" id="{B2644581-CA71-EB4B-A0BC-8585C0D2AB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606331"/>
              </p:ext>
            </p:extLst>
          </p:nvPr>
        </p:nvGraphicFramePr>
        <p:xfrm>
          <a:off x="1187624" y="2389737"/>
          <a:ext cx="3298825" cy="1440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Формула" r:id="rId5" imgW="2552700" imgH="1117600" progId="Equation.3">
                  <p:embed/>
                </p:oleObj>
              </mc:Choice>
              <mc:Fallback>
                <p:oleObj name="Формула" r:id="rId5" imgW="2552700" imgH="1117600" progId="Equation.3">
                  <p:embed/>
                  <p:pic>
                    <p:nvPicPr>
                      <p:cNvPr id="18" name="Object 8">
                        <a:extLst>
                          <a:ext uri="{FF2B5EF4-FFF2-40B4-BE49-F238E27FC236}">
                            <a16:creationId xmlns:a16="http://schemas.microsoft.com/office/drawing/2014/main" id="{B2644581-CA71-EB4B-A0BC-8585C0D2AB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389737"/>
                        <a:ext cx="3298825" cy="14401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>
            <a:extLst>
              <a:ext uri="{FF2B5EF4-FFF2-40B4-BE49-F238E27FC236}">
                <a16:creationId xmlns:a16="http://schemas.microsoft.com/office/drawing/2014/main" id="{AFC64857-8E57-8948-9D28-8453B9B329F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422375"/>
              </p:ext>
            </p:extLst>
          </p:nvPr>
        </p:nvGraphicFramePr>
        <p:xfrm>
          <a:off x="4486449" y="4049996"/>
          <a:ext cx="9429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Формула" r:id="rId7" imgW="939800" imgH="749300" progId="Equation.3">
                  <p:embed/>
                </p:oleObj>
              </mc:Choice>
              <mc:Fallback>
                <p:oleObj name="Формула" r:id="rId7" imgW="939800" imgH="749300" progId="Equation.3">
                  <p:embed/>
                  <p:pic>
                    <p:nvPicPr>
                      <p:cNvPr id="19" name="Object 7">
                        <a:extLst>
                          <a:ext uri="{FF2B5EF4-FFF2-40B4-BE49-F238E27FC236}">
                            <a16:creationId xmlns:a16="http://schemas.microsoft.com/office/drawing/2014/main" id="{AFC64857-8E57-8948-9D28-8453B9B329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6449" y="4049996"/>
                        <a:ext cx="9429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utoShape 10">
            <a:extLst>
              <a:ext uri="{FF2B5EF4-FFF2-40B4-BE49-F238E27FC236}">
                <a16:creationId xmlns:a16="http://schemas.microsoft.com/office/drawing/2014/main" id="{DE174F83-93BB-F44F-A9AB-8982659B052F}"/>
              </a:ext>
            </a:extLst>
          </p:cNvPr>
          <p:cNvSpPr>
            <a:spLocks/>
          </p:cNvSpPr>
          <p:nvPr/>
        </p:nvSpPr>
        <p:spPr bwMode="auto">
          <a:xfrm>
            <a:off x="802632" y="1596344"/>
            <a:ext cx="240976" cy="2161544"/>
          </a:xfrm>
          <a:prstGeom prst="leftBrace">
            <a:avLst>
              <a:gd name="adj1" fmla="val 6442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FA53894-DEB3-1546-A400-D27C9823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119575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Получаем задачу линейного программирования (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ЗЛП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C17E0137-D857-AC46-BB34-C243508EC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1928" y="1916744"/>
            <a:ext cx="41492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при системе ограничений (*)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9852DF6-DA32-C042-9F5F-A36FD1D6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4170721"/>
            <a:ext cx="86034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Решив её, найдём (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ru-RU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,…,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en-US" sz="200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а зная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V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, найдём  </a:t>
            </a:r>
            <a:r>
              <a:rPr lang="ru-RU" sz="2000" b="1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p</a:t>
            </a:r>
            <a:r>
              <a:rPr lang="ru-RU" sz="2000" b="1" baseline="-30000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000" b="1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=</a:t>
            </a:r>
            <a:r>
              <a:rPr lang="ru-RU" sz="2000" b="1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x</a:t>
            </a:r>
            <a:r>
              <a:rPr lang="ru-RU" sz="2000" b="1" baseline="-30000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i</a:t>
            </a:r>
            <a:r>
              <a:rPr lang="ru-RU" sz="2000" b="1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*</a:t>
            </a:r>
            <a:r>
              <a:rPr lang="ru-RU" sz="2000" b="1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43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линейного программирования</a:t>
            </a:r>
            <a:endParaRPr lang="ru-RU" dirty="0"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E6E8C86D-A2F4-A54E-AF18-70C72DE0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975636"/>
            <a:ext cx="84352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Аналогично рассматривается решение для игрока </a:t>
            </a:r>
            <a:r>
              <a:rPr lang="ru-RU" sz="2000" b="1" dirty="0"/>
              <a:t>В</a:t>
            </a:r>
            <a:r>
              <a:rPr lang="ru-RU" sz="2000" dirty="0"/>
              <a:t>, только знаки неравенств меняются:</a:t>
            </a:r>
          </a:p>
        </p:txBody>
      </p:sp>
      <p:graphicFrame>
        <p:nvGraphicFramePr>
          <p:cNvPr id="17" name="Object 1">
            <a:extLst>
              <a:ext uri="{FF2B5EF4-FFF2-40B4-BE49-F238E27FC236}">
                <a16:creationId xmlns:a16="http://schemas.microsoft.com/office/drawing/2014/main" id="{A5CCE8E2-0B1B-6945-838E-6700D97CCE3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9123755"/>
              </p:ext>
            </p:extLst>
          </p:nvPr>
        </p:nvGraphicFramePr>
        <p:xfrm>
          <a:off x="518912" y="1606861"/>
          <a:ext cx="439896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Формула" r:id="rId3" imgW="2019240" imgH="596880" progId="Equation.3">
                  <p:embed/>
                </p:oleObj>
              </mc:Choice>
              <mc:Fallback>
                <p:oleObj name="Формула" r:id="rId3" imgW="2019240" imgH="596880" progId="Equation.3">
                  <p:embed/>
                  <p:pic>
                    <p:nvPicPr>
                      <p:cNvPr id="17" name="Object 1">
                        <a:extLst>
                          <a:ext uri="{FF2B5EF4-FFF2-40B4-BE49-F238E27FC236}">
                            <a16:creationId xmlns:a16="http://schemas.microsoft.com/office/drawing/2014/main" id="{A5CCE8E2-0B1B-6945-838E-6700D97CCE3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912" y="1606861"/>
                        <a:ext cx="4398963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2">
            <a:extLst>
              <a:ext uri="{FF2B5EF4-FFF2-40B4-BE49-F238E27FC236}">
                <a16:creationId xmlns:a16="http://schemas.microsoft.com/office/drawing/2014/main" id="{40BF8B54-7995-3246-9D99-500725CD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9307" y="1683522"/>
            <a:ext cx="24416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Введем величину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:</a:t>
            </a:r>
            <a:endParaRPr kumimoji="0" lang="ru-RU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DCC4CB2-DAB3-DA41-8A21-BD70DC17C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4045" y="2234790"/>
            <a:ext cx="1624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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0,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000" dirty="0"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j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… , 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n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aphicFrame>
        <p:nvGraphicFramePr>
          <p:cNvPr id="22" name="Object 7">
            <a:extLst>
              <a:ext uri="{FF2B5EF4-FFF2-40B4-BE49-F238E27FC236}">
                <a16:creationId xmlns:a16="http://schemas.microsoft.com/office/drawing/2014/main" id="{69425ABB-7F9B-DF43-9CDE-003A09EEF6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115047"/>
              </p:ext>
            </p:extLst>
          </p:nvPr>
        </p:nvGraphicFramePr>
        <p:xfrm>
          <a:off x="6011029" y="2109644"/>
          <a:ext cx="76200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Формула" r:id="rId5" imgW="761669" imgH="634725" progId="Equation.3">
                  <p:embed/>
                </p:oleObj>
              </mc:Choice>
              <mc:Fallback>
                <p:oleObj name="Формула" r:id="rId5" imgW="761669" imgH="634725" progId="Equation.3">
                  <p:embed/>
                  <p:pic>
                    <p:nvPicPr>
                      <p:cNvPr id="22" name="Object 7">
                        <a:extLst>
                          <a:ext uri="{FF2B5EF4-FFF2-40B4-BE49-F238E27FC236}">
                            <a16:creationId xmlns:a16="http://schemas.microsoft.com/office/drawing/2014/main" id="{69425ABB-7F9B-DF43-9CDE-003A09EEF6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029" y="2109644"/>
                        <a:ext cx="762000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4">
            <a:extLst>
              <a:ext uri="{FF2B5EF4-FFF2-40B4-BE49-F238E27FC236}">
                <a16:creationId xmlns:a16="http://schemas.microsoft.com/office/drawing/2014/main" id="{B5671622-D202-714C-BE3B-D8C3CAEBF1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814" y="2903848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Тогда: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0A9A84A-2F57-6B42-84D9-3BB72751B441}"/>
              </a:ext>
            </a:extLst>
          </p:cNvPr>
          <p:cNvSpPr/>
          <p:nvPr/>
        </p:nvSpPr>
        <p:spPr>
          <a:xfrm>
            <a:off x="1346977" y="3525234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(*)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ECEA5E1-0037-974C-85EA-4BD9C51DEA89}"/>
              </a:ext>
            </a:extLst>
          </p:cNvPr>
          <p:cNvSpPr/>
          <p:nvPr/>
        </p:nvSpPr>
        <p:spPr>
          <a:xfrm>
            <a:off x="5200359" y="3525234"/>
            <a:ext cx="1486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latin typeface="Calibri" pitchFamily="34" charset="0"/>
              </a:rPr>
              <a:t>y</a:t>
            </a:r>
            <a:r>
              <a:rPr lang="en-US" sz="2000" baseline="-25000" dirty="0" err="1">
                <a:latin typeface="Calibri" pitchFamily="34" charset="0"/>
              </a:rPr>
              <a:t>j</a:t>
            </a:r>
            <a:r>
              <a:rPr lang="ru-RU" sz="2000" dirty="0">
                <a:latin typeface="Calibri" pitchFamily="34" charset="0"/>
                <a:sym typeface="Symbol"/>
              </a:rPr>
              <a:t></a:t>
            </a:r>
            <a:r>
              <a:rPr lang="ru-RU" sz="2000" dirty="0">
                <a:latin typeface="Calibri" pitchFamily="34" charset="0"/>
              </a:rPr>
              <a:t>0  </a:t>
            </a:r>
            <a:r>
              <a:rPr lang="en-US" sz="2000" dirty="0" err="1">
                <a:latin typeface="Calibri" pitchFamily="34" charset="0"/>
              </a:rPr>
              <a:t>j</a:t>
            </a:r>
            <a:r>
              <a:rPr lang="ru-RU" sz="2000" dirty="0" err="1">
                <a:latin typeface="Calibri" pitchFamily="34" charset="0"/>
              </a:rPr>
              <a:t>=1</a:t>
            </a:r>
            <a:r>
              <a:rPr lang="ru-RU" sz="2000" dirty="0">
                <a:latin typeface="Calibri" pitchFamily="34" charset="0"/>
              </a:rPr>
              <a:t>,…,</a:t>
            </a:r>
            <a:r>
              <a:rPr lang="en-US" sz="2000" dirty="0">
                <a:latin typeface="Calibri" pitchFamily="34" charset="0"/>
              </a:rPr>
              <a:t>n</a:t>
            </a:r>
            <a:endParaRPr lang="ru-RU" sz="2000" dirty="0">
              <a:latin typeface="Calibri" pitchFamily="34" charset="0"/>
            </a:endParaRPr>
          </a:p>
        </p:txBody>
      </p:sp>
      <p:graphicFrame>
        <p:nvGraphicFramePr>
          <p:cNvPr id="26" name="Object 9">
            <a:extLst>
              <a:ext uri="{FF2B5EF4-FFF2-40B4-BE49-F238E27FC236}">
                <a16:creationId xmlns:a16="http://schemas.microsoft.com/office/drawing/2014/main" id="{6430F5AF-7528-FD41-910C-1EFEC3B767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973666"/>
              </p:ext>
            </p:extLst>
          </p:nvPr>
        </p:nvGraphicFramePr>
        <p:xfrm>
          <a:off x="1851033" y="3059869"/>
          <a:ext cx="2935711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Формула" r:id="rId7" imgW="2527300" imgH="1117600" progId="Equation.3">
                  <p:embed/>
                </p:oleObj>
              </mc:Choice>
              <mc:Fallback>
                <p:oleObj name="Формула" r:id="rId7" imgW="2527300" imgH="1117600" progId="Equation.3">
                  <p:embed/>
                  <p:pic>
                    <p:nvPicPr>
                      <p:cNvPr id="26" name="Object 9">
                        <a:extLst>
                          <a:ext uri="{FF2B5EF4-FFF2-40B4-BE49-F238E27FC236}">
                            <a16:creationId xmlns:a16="http://schemas.microsoft.com/office/drawing/2014/main" id="{6430F5AF-7528-FD41-910C-1EFEC3B767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033" y="3059869"/>
                        <a:ext cx="2935711" cy="12961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8">
            <a:extLst>
              <a:ext uri="{FF2B5EF4-FFF2-40B4-BE49-F238E27FC236}">
                <a16:creationId xmlns:a16="http://schemas.microsoft.com/office/drawing/2014/main" id="{A2B09DAC-EDAF-694B-B2BF-4D90E63A36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90062"/>
              </p:ext>
            </p:extLst>
          </p:nvPr>
        </p:nvGraphicFramePr>
        <p:xfrm>
          <a:off x="5862966" y="3999797"/>
          <a:ext cx="1080120" cy="937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Формула" r:id="rId9" imgW="520560" imgH="457200" progId="Equation.3">
                  <p:embed/>
                </p:oleObj>
              </mc:Choice>
              <mc:Fallback>
                <p:oleObj name="Формула" r:id="rId9" imgW="520560" imgH="457200" progId="Equation.3">
                  <p:embed/>
                  <p:pic>
                    <p:nvPicPr>
                      <p:cNvPr id="27" name="Object 18">
                        <a:extLst>
                          <a:ext uri="{FF2B5EF4-FFF2-40B4-BE49-F238E27FC236}">
                            <a16:creationId xmlns:a16="http://schemas.microsoft.com/office/drawing/2014/main" id="{A2B09DAC-EDAF-694B-B2BF-4D90E63A36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2966" y="3999797"/>
                        <a:ext cx="1080120" cy="9377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7">
            <a:extLst>
              <a:ext uri="{FF2B5EF4-FFF2-40B4-BE49-F238E27FC236}">
                <a16:creationId xmlns:a16="http://schemas.microsoft.com/office/drawing/2014/main" id="{A4478379-DD58-E24E-BE01-3A4083F50A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90647"/>
              </p:ext>
            </p:extLst>
          </p:nvPr>
        </p:nvGraphicFramePr>
        <p:xfrm>
          <a:off x="7231118" y="3956722"/>
          <a:ext cx="1261095" cy="958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Формула" r:id="rId11" imgW="596880" imgH="457200" progId="Equation.3">
                  <p:embed/>
                </p:oleObj>
              </mc:Choice>
              <mc:Fallback>
                <p:oleObj name="Формула" r:id="rId11" imgW="596880" imgH="457200" progId="Equation.3">
                  <p:embed/>
                  <p:pic>
                    <p:nvPicPr>
                      <p:cNvPr id="28" name="Object 17">
                        <a:extLst>
                          <a:ext uri="{FF2B5EF4-FFF2-40B4-BE49-F238E27FC236}">
                            <a16:creationId xmlns:a16="http://schemas.microsoft.com/office/drawing/2014/main" id="{A4478379-DD58-E24E-BE01-3A4083F50A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118" y="3956722"/>
                        <a:ext cx="1261095" cy="9589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19">
            <a:extLst>
              <a:ext uri="{FF2B5EF4-FFF2-40B4-BE49-F238E27FC236}">
                <a16:creationId xmlns:a16="http://schemas.microsoft.com/office/drawing/2014/main" id="{992A989C-E3AB-7242-9172-C085BD58D9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2344" y="4261825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.к.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8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utoUpdateAnimBg="0"/>
      <p:bldP spid="21" grpId="0" autoUpdateAnimBg="0"/>
      <p:bldP spid="23" grpId="0" autoUpdateAnimBg="0"/>
      <p:bldP spid="24" grpId="0" autoUpdateAnimBg="0"/>
      <p:bldP spid="25" grpId="0" autoUpdateAnimBg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360" y="195486"/>
            <a:ext cx="8435280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Метод линейного программирования</a:t>
            </a:r>
            <a:endParaRPr lang="ru-RU" dirty="0">
              <a:latin typeface="+mj-lt"/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9FA53894-DEB3-1546-A400-D27C9823B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1119575"/>
            <a:ext cx="7344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Получаем задачу линейного программирования (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ЗЛП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):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99852DF6-DA32-C042-9F5F-A36FD1D68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60" y="4170721"/>
            <a:ext cx="83296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Решив её, найдём (</a:t>
            </a:r>
            <a:r>
              <a:rPr kumimoji="0" 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ru-RU" sz="200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,…,</a:t>
            </a:r>
            <a:r>
              <a:rPr kumimoji="0" lang="ru-RU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err="1">
                <a:ea typeface="Times New Roman" pitchFamily="18" charset="0"/>
                <a:cs typeface="Arial" pitchFamily="34" charset="0"/>
              </a:rPr>
              <a:t>y</a:t>
            </a:r>
            <a:r>
              <a:rPr kumimoji="0" lang="en-US" sz="200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n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и	</a:t>
            </a:r>
            <a:r>
              <a:rPr lang="en-US" sz="2000" dirty="0"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а зная </a:t>
            </a:r>
            <a:r>
              <a:rPr lang="ru-RU" sz="2000" dirty="0" err="1">
                <a:ea typeface="Times New Roman" pitchFamily="18" charset="0"/>
                <a:cs typeface="Arial" pitchFamily="34" charset="0"/>
              </a:rPr>
              <a:t>V</a:t>
            </a:r>
            <a:r>
              <a:rPr lang="ru-RU" sz="2000" dirty="0">
                <a:ea typeface="Times New Roman" pitchFamily="18" charset="0"/>
                <a:cs typeface="Arial" pitchFamily="34" charset="0"/>
              </a:rPr>
              <a:t>, найдём  </a:t>
            </a:r>
            <a:r>
              <a:rPr lang="en-US" sz="2000" b="1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q</a:t>
            </a:r>
            <a:r>
              <a:rPr lang="en-US" sz="2000" b="1" baseline="-30000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j</a:t>
            </a:r>
            <a:r>
              <a:rPr lang="ru-RU" sz="2000" b="1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=</a:t>
            </a:r>
            <a:r>
              <a:rPr lang="en-US" sz="2000" b="1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y</a:t>
            </a:r>
            <a:r>
              <a:rPr lang="en-US" sz="2000" b="1" baseline="-30000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j</a:t>
            </a:r>
            <a:r>
              <a:rPr lang="ru-RU" sz="2000" b="1" dirty="0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*</a:t>
            </a:r>
            <a:r>
              <a:rPr lang="ru-RU" sz="2000" b="1" dirty="0" err="1">
                <a:solidFill>
                  <a:schemeClr val="accent1"/>
                </a:solidFill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56AECA7-1E9F-A843-95C1-38FEFD83C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014711"/>
              </p:ext>
            </p:extLst>
          </p:nvPr>
        </p:nvGraphicFramePr>
        <p:xfrm>
          <a:off x="973285" y="1394964"/>
          <a:ext cx="220821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" name="Формула" r:id="rId3" imgW="1130040" imgH="457200" progId="Equation.3">
                  <p:embed/>
                </p:oleObj>
              </mc:Choice>
              <mc:Fallback>
                <p:oleObj name="Формула" r:id="rId3" imgW="1130040" imgH="457200" progId="Equation.3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56AECA7-1E9F-A843-95C1-38FEFD83C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285" y="1394964"/>
                        <a:ext cx="220821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AutoShape 10">
            <a:extLst>
              <a:ext uri="{FF2B5EF4-FFF2-40B4-BE49-F238E27FC236}">
                <a16:creationId xmlns:a16="http://schemas.microsoft.com/office/drawing/2014/main" id="{0CBEB415-0C3B-6E47-AF97-673DD6CCFA0B}"/>
              </a:ext>
            </a:extLst>
          </p:cNvPr>
          <p:cNvSpPr>
            <a:spLocks/>
          </p:cNvSpPr>
          <p:nvPr/>
        </p:nvSpPr>
        <p:spPr bwMode="auto">
          <a:xfrm>
            <a:off x="539552" y="1777537"/>
            <a:ext cx="240976" cy="2161544"/>
          </a:xfrm>
          <a:prstGeom prst="leftBrace">
            <a:avLst>
              <a:gd name="adj1" fmla="val 6442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0EEF0E18-BC48-FD43-9FB4-7CD36182DD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48" y="2097937"/>
            <a:ext cx="38024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при системе ограничений (*)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3" name="Object 5">
            <a:extLst>
              <a:ext uri="{FF2B5EF4-FFF2-40B4-BE49-F238E27FC236}">
                <a16:creationId xmlns:a16="http://schemas.microsoft.com/office/drawing/2014/main" id="{0B2ED348-FF51-544B-A14F-E3932414C4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524584"/>
              </p:ext>
            </p:extLst>
          </p:nvPr>
        </p:nvGraphicFramePr>
        <p:xfrm>
          <a:off x="996552" y="2498921"/>
          <a:ext cx="3013410" cy="13304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Формула" r:id="rId5" imgW="2527300" imgH="1117600" progId="Equation.3">
                  <p:embed/>
                </p:oleObj>
              </mc:Choice>
              <mc:Fallback>
                <p:oleObj name="Формула" r:id="rId5" imgW="2527300" imgH="1117600" progId="Equation.3">
                  <p:embed/>
                  <p:pic>
                    <p:nvPicPr>
                      <p:cNvPr id="13" name="Object 5">
                        <a:extLst>
                          <a:ext uri="{FF2B5EF4-FFF2-40B4-BE49-F238E27FC236}">
                            <a16:creationId xmlns:a16="http://schemas.microsoft.com/office/drawing/2014/main" id="{0B2ED348-FF51-544B-A14F-E3932414C4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552" y="2498921"/>
                        <a:ext cx="3013410" cy="13304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7">
            <a:extLst>
              <a:ext uri="{FF2B5EF4-FFF2-40B4-BE49-F238E27FC236}">
                <a16:creationId xmlns:a16="http://schemas.microsoft.com/office/drawing/2014/main" id="{820D18C8-6557-F44F-AAD3-527DB2A5F9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7860289"/>
              </p:ext>
            </p:extLst>
          </p:nvPr>
        </p:nvGraphicFramePr>
        <p:xfrm>
          <a:off x="4427984" y="4160563"/>
          <a:ext cx="751533" cy="783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Формула" r:id="rId7" imgW="596880" imgH="622080" progId="Equation.3">
                  <p:embed/>
                </p:oleObj>
              </mc:Choice>
              <mc:Fallback>
                <p:oleObj name="Формула" r:id="rId7" imgW="596880" imgH="622080" progId="Equation.3">
                  <p:embed/>
                  <p:pic>
                    <p:nvPicPr>
                      <p:cNvPr id="24" name="Object 7">
                        <a:extLst>
                          <a:ext uri="{FF2B5EF4-FFF2-40B4-BE49-F238E27FC236}">
                            <a16:creationId xmlns:a16="http://schemas.microsoft.com/office/drawing/2014/main" id="{820D18C8-6557-F44F-AAD3-527DB2A5F9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160563"/>
                        <a:ext cx="751533" cy="7833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30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2" y="195486"/>
            <a:ext cx="8939336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Итерационный метод Брауна-Робинсона</a:t>
            </a:r>
            <a:endParaRPr lang="ru-RU" dirty="0"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134D4E-41CE-D94C-8E6C-95513389C011}"/>
              </a:ext>
            </a:extLst>
          </p:cNvPr>
          <p:cNvSpPr/>
          <p:nvPr/>
        </p:nvSpPr>
        <p:spPr>
          <a:xfrm>
            <a:off x="428954" y="1050072"/>
            <a:ext cx="828609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Calibri" pitchFamily="34" charset="0"/>
              </a:rPr>
              <a:t>Этот метод используется в играх с произвольной  матрицей игры </a:t>
            </a:r>
            <a:r>
              <a:rPr lang="en-US" sz="1900" b="1" dirty="0">
                <a:latin typeface="Calibri" pitchFamily="34" charset="0"/>
              </a:rPr>
              <a:t>G</a:t>
            </a:r>
            <a:r>
              <a:rPr lang="ru-RU" sz="1900" b="1" dirty="0">
                <a:latin typeface="Calibri" pitchFamily="34" charset="0"/>
              </a:rPr>
              <a:t>(</a:t>
            </a:r>
            <a:r>
              <a:rPr lang="en-US" sz="1900" b="1" dirty="0">
                <a:latin typeface="Calibri" pitchFamily="34" charset="0"/>
              </a:rPr>
              <a:t>m</a:t>
            </a:r>
            <a:r>
              <a:rPr lang="ru-RU" sz="1900" b="1" dirty="0">
                <a:latin typeface="Calibri" pitchFamily="34" charset="0"/>
              </a:rPr>
              <a:t>,</a:t>
            </a:r>
            <a:r>
              <a:rPr lang="en-US" sz="1900" b="1" dirty="0">
                <a:latin typeface="Calibri" pitchFamily="34" charset="0"/>
              </a:rPr>
              <a:t>n</a:t>
            </a:r>
            <a:r>
              <a:rPr lang="ru-RU" sz="1900" b="1" dirty="0">
                <a:latin typeface="Calibri" pitchFamily="34" charset="0"/>
              </a:rPr>
              <a:t>)</a:t>
            </a:r>
            <a:r>
              <a:rPr lang="en-US" sz="1900" dirty="0">
                <a:latin typeface="Calibri" pitchFamily="34" charset="0"/>
              </a:rPr>
              <a:t> </a:t>
            </a:r>
            <a:r>
              <a:rPr lang="ru-RU" sz="1900" dirty="0">
                <a:latin typeface="Calibri" pitchFamily="34" charset="0"/>
              </a:rPr>
              <a:t>и не требует условия </a:t>
            </a:r>
            <a:r>
              <a:rPr lang="en-US" sz="1900" b="1" dirty="0" err="1">
                <a:latin typeface="Calibri" pitchFamily="34" charset="0"/>
              </a:rPr>
              <a:t>a</a:t>
            </a:r>
            <a:r>
              <a:rPr lang="en-US" sz="1900" b="1" baseline="-25000" dirty="0" err="1">
                <a:latin typeface="Calibri" pitchFamily="34" charset="0"/>
              </a:rPr>
              <a:t>ij</a:t>
            </a:r>
            <a:r>
              <a:rPr lang="ru-RU" sz="1900" b="1" dirty="0">
                <a:latin typeface="Calibri" pitchFamily="34" charset="0"/>
              </a:rPr>
              <a:t>&gt;0</a:t>
            </a:r>
            <a:r>
              <a:rPr lang="ru-RU" sz="1900" dirty="0">
                <a:latin typeface="Calibri" pitchFamily="34" charset="0"/>
              </a:rPr>
              <a:t>.</a:t>
            </a:r>
          </a:p>
          <a:p>
            <a:pPr algn="just"/>
            <a:r>
              <a:rPr lang="ru-RU" sz="1900" b="1" dirty="0">
                <a:latin typeface="Calibri" pitchFamily="34" charset="0"/>
              </a:rPr>
              <a:t>Введем следующие обозначения:</a:t>
            </a:r>
          </a:p>
          <a:p>
            <a:r>
              <a:rPr lang="ru-RU" sz="1900" b="1" dirty="0" err="1">
                <a:latin typeface="Calibri" pitchFamily="34" charset="0"/>
              </a:rPr>
              <a:t>k</a:t>
            </a:r>
            <a:r>
              <a:rPr lang="ru-RU" sz="1900" dirty="0">
                <a:latin typeface="Calibri" pitchFamily="34" charset="0"/>
              </a:rPr>
              <a:t> – номер партии;</a:t>
            </a:r>
          </a:p>
          <a:p>
            <a:r>
              <a:rPr lang="ru-RU" sz="1900" b="1" dirty="0" err="1">
                <a:latin typeface="Calibri" pitchFamily="34" charset="0"/>
              </a:rPr>
              <a:t>i</a:t>
            </a:r>
            <a:r>
              <a:rPr lang="ru-RU" sz="1900" dirty="0">
                <a:latin typeface="Calibri" pitchFamily="34" charset="0"/>
              </a:rPr>
              <a:t> – номер стратегии, выбираемой игроком </a:t>
            </a:r>
            <a:r>
              <a:rPr lang="ru-RU" sz="1900" dirty="0" err="1">
                <a:latin typeface="Calibri" pitchFamily="34" charset="0"/>
              </a:rPr>
              <a:t>A</a:t>
            </a:r>
            <a:r>
              <a:rPr lang="ru-RU" sz="1900" dirty="0">
                <a:latin typeface="Calibri" pitchFamily="34" charset="0"/>
              </a:rPr>
              <a:t>;</a:t>
            </a:r>
          </a:p>
          <a:p>
            <a:r>
              <a:rPr lang="ru-RU" sz="1900" b="1" dirty="0" err="1">
                <a:latin typeface="Calibri" pitchFamily="34" charset="0"/>
              </a:rPr>
              <a:t>j</a:t>
            </a:r>
            <a:r>
              <a:rPr lang="ru-RU" sz="1900" dirty="0">
                <a:latin typeface="Calibri" pitchFamily="34" charset="0"/>
              </a:rPr>
              <a:t> – номер стратегии, выбираемой игроком В;</a:t>
            </a:r>
          </a:p>
          <a:p>
            <a:r>
              <a:rPr lang="ru-RU" sz="1900" b="1" dirty="0" err="1">
                <a:latin typeface="Calibri" pitchFamily="34" charset="0"/>
              </a:rPr>
              <a:t>B</a:t>
            </a:r>
            <a:r>
              <a:rPr lang="en-US" sz="1900" b="1" baseline="-25000" dirty="0" err="1">
                <a:latin typeface="Calibri" pitchFamily="34" charset="0"/>
              </a:rPr>
              <a:t>i</a:t>
            </a:r>
            <a:r>
              <a:rPr lang="en-US" sz="1900" baseline="-25000" dirty="0">
                <a:latin typeface="Calibri" pitchFamily="34" charset="0"/>
              </a:rPr>
              <a:t> </a:t>
            </a:r>
            <a:r>
              <a:rPr lang="ru-RU" sz="1900" dirty="0">
                <a:latin typeface="Calibri" pitchFamily="34" charset="0"/>
              </a:rPr>
              <a:t>– накопленный игроком 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ru-RU" sz="1900" dirty="0">
                <a:latin typeface="Calibri" pitchFamily="34" charset="0"/>
              </a:rPr>
              <a:t> выигрыш за </a:t>
            </a:r>
            <a:r>
              <a:rPr lang="ru-RU" sz="1900" b="1" dirty="0" err="1">
                <a:latin typeface="Calibri" pitchFamily="34" charset="0"/>
              </a:rPr>
              <a:t>k</a:t>
            </a:r>
            <a:r>
              <a:rPr lang="ru-RU" sz="1900" dirty="0">
                <a:latin typeface="Calibri" pitchFamily="34" charset="0"/>
              </a:rPr>
              <a:t> партий, при условии, что в данной партии </a:t>
            </a:r>
            <a:r>
              <a:rPr lang="en-US" sz="1900" b="1" dirty="0">
                <a:latin typeface="Calibri" pitchFamily="34" charset="0"/>
              </a:rPr>
              <a:t>B</a:t>
            </a:r>
            <a:r>
              <a:rPr lang="ru-RU" sz="1900" dirty="0">
                <a:latin typeface="Calibri" pitchFamily="34" charset="0"/>
              </a:rPr>
              <a:t> выбирает стратегию </a:t>
            </a:r>
            <a:r>
              <a:rPr lang="ru-RU" sz="1900" b="1" dirty="0" err="1">
                <a:latin typeface="Calibri" pitchFamily="34" charset="0"/>
              </a:rPr>
              <a:t>B</a:t>
            </a:r>
            <a:r>
              <a:rPr lang="en-US" sz="1900" b="1" baseline="-25000" dirty="0" err="1">
                <a:latin typeface="Calibri" pitchFamily="34" charset="0"/>
              </a:rPr>
              <a:t>i</a:t>
            </a:r>
            <a:r>
              <a:rPr lang="ru-RU" sz="1900" dirty="0">
                <a:latin typeface="Calibri" pitchFamily="34" charset="0"/>
              </a:rPr>
              <a:t>;</a:t>
            </a:r>
          </a:p>
          <a:p>
            <a:r>
              <a:rPr lang="ru-RU" sz="1900" b="1" dirty="0">
                <a:latin typeface="Calibri" pitchFamily="34" charset="0"/>
              </a:rPr>
              <a:t>А</a:t>
            </a:r>
            <a:r>
              <a:rPr lang="en-US" sz="1900" b="1" baseline="-25000" dirty="0">
                <a:latin typeface="Calibri" pitchFamily="34" charset="0"/>
              </a:rPr>
              <a:t>j</a:t>
            </a:r>
            <a:r>
              <a:rPr lang="ru-RU" sz="1900" dirty="0">
                <a:latin typeface="Calibri" pitchFamily="34" charset="0"/>
              </a:rPr>
              <a:t> – накопленный игроком </a:t>
            </a:r>
            <a:r>
              <a:rPr lang="ru-RU" sz="1900" b="1" dirty="0">
                <a:latin typeface="Calibri" pitchFamily="34" charset="0"/>
              </a:rPr>
              <a:t>В</a:t>
            </a:r>
            <a:r>
              <a:rPr lang="ru-RU" sz="1900" dirty="0">
                <a:latin typeface="Calibri" pitchFamily="34" charset="0"/>
              </a:rPr>
              <a:t> проигрыш за </a:t>
            </a:r>
            <a:r>
              <a:rPr lang="ru-RU" sz="1900" b="1" dirty="0" err="1">
                <a:latin typeface="Calibri" pitchFamily="34" charset="0"/>
              </a:rPr>
              <a:t>k</a:t>
            </a:r>
            <a:r>
              <a:rPr lang="ru-RU" sz="1900" dirty="0">
                <a:latin typeface="Calibri" pitchFamily="34" charset="0"/>
              </a:rPr>
              <a:t> партий, при условии, что в данной партии </a:t>
            </a:r>
            <a:r>
              <a:rPr lang="en-US" sz="1900" b="1" dirty="0">
                <a:latin typeface="Calibri" pitchFamily="34" charset="0"/>
              </a:rPr>
              <a:t>A</a:t>
            </a:r>
            <a:r>
              <a:rPr lang="ru-RU" sz="1900" dirty="0">
                <a:latin typeface="Calibri" pitchFamily="34" charset="0"/>
              </a:rPr>
              <a:t> выбирает стратегию </a:t>
            </a:r>
            <a:r>
              <a:rPr lang="ru-RU" sz="1900" b="1" dirty="0">
                <a:latin typeface="Calibri" pitchFamily="34" charset="0"/>
              </a:rPr>
              <a:t>А</a:t>
            </a:r>
            <a:r>
              <a:rPr lang="en-US" sz="1900" b="1" baseline="-25000" dirty="0">
                <a:latin typeface="Calibri" pitchFamily="34" charset="0"/>
              </a:rPr>
              <a:t>j</a:t>
            </a:r>
            <a:r>
              <a:rPr lang="ru-RU" sz="1900" dirty="0">
                <a:latin typeface="Calibri" pitchFamily="34" charset="0"/>
              </a:rPr>
              <a:t>;</a:t>
            </a:r>
          </a:p>
          <a:p>
            <a:r>
              <a:rPr lang="ru-RU" sz="1900" b="1" u="sng" dirty="0">
                <a:latin typeface="Calibri" pitchFamily="34" charset="0"/>
              </a:rPr>
              <a:t>V</a:t>
            </a:r>
            <a:r>
              <a:rPr lang="ru-RU" sz="1900" dirty="0">
                <a:latin typeface="Calibri" pitchFamily="34" charset="0"/>
              </a:rPr>
              <a:t> – нижняя оценка игры = </a:t>
            </a:r>
            <a:r>
              <a:rPr lang="ru-RU" sz="1900" b="1" dirty="0" err="1">
                <a:latin typeface="Calibri" pitchFamily="34" charset="0"/>
              </a:rPr>
              <a:t>min</a:t>
            </a:r>
            <a:r>
              <a:rPr lang="ru-RU" sz="1900" b="1" dirty="0">
                <a:latin typeface="Calibri" pitchFamily="34" charset="0"/>
              </a:rPr>
              <a:t> (накопленный выигрыш)/</a:t>
            </a:r>
            <a:r>
              <a:rPr lang="ru-RU" sz="1900" b="1" dirty="0" err="1">
                <a:latin typeface="Calibri" pitchFamily="34" charset="0"/>
              </a:rPr>
              <a:t>k</a:t>
            </a:r>
            <a:r>
              <a:rPr lang="ru-RU" sz="1900" dirty="0">
                <a:latin typeface="Calibri" pitchFamily="34" charset="0"/>
              </a:rPr>
              <a:t>;</a:t>
            </a:r>
          </a:p>
          <a:p>
            <a:r>
              <a:rPr lang="ru-RU" sz="1900" b="1" dirty="0">
                <a:latin typeface="Calibri" pitchFamily="34" charset="0"/>
              </a:rPr>
              <a:t>V</a:t>
            </a:r>
            <a:r>
              <a:rPr lang="ru-RU" sz="1900" dirty="0">
                <a:latin typeface="Calibri" pitchFamily="34" charset="0"/>
              </a:rPr>
              <a:t> – верхняя оценка игры = </a:t>
            </a:r>
            <a:r>
              <a:rPr lang="ru-RU" sz="1900" b="1" dirty="0" err="1">
                <a:latin typeface="Calibri" pitchFamily="34" charset="0"/>
              </a:rPr>
              <a:t>max</a:t>
            </a:r>
            <a:r>
              <a:rPr lang="ru-RU" sz="1900" b="1" dirty="0">
                <a:latin typeface="Calibri" pitchFamily="34" charset="0"/>
              </a:rPr>
              <a:t> (накопленный проигрыш)/</a:t>
            </a:r>
            <a:r>
              <a:rPr lang="ru-RU" sz="1900" b="1" dirty="0" err="1">
                <a:latin typeface="Calibri" pitchFamily="34" charset="0"/>
              </a:rPr>
              <a:t>k</a:t>
            </a:r>
            <a:r>
              <a:rPr lang="ru-RU" sz="1900" dirty="0">
                <a:latin typeface="Calibri" pitchFamily="34" charset="0"/>
              </a:rPr>
              <a:t>; </a:t>
            </a:r>
          </a:p>
          <a:p>
            <a:r>
              <a:rPr lang="ru-RU" sz="1900" b="1" dirty="0">
                <a:latin typeface="Calibri" pitchFamily="34" charset="0"/>
              </a:rPr>
              <a:t>V</a:t>
            </a:r>
            <a:r>
              <a:rPr lang="ru-RU" sz="1900" b="1" baseline="30000" dirty="0">
                <a:latin typeface="Calibri" pitchFamily="34" charset="0"/>
              </a:rPr>
              <a:t>*</a:t>
            </a:r>
            <a:r>
              <a:rPr lang="ru-RU" sz="1900" b="1" dirty="0">
                <a:latin typeface="Calibri" pitchFamily="34" charset="0"/>
              </a:rPr>
              <a:t>=(</a:t>
            </a:r>
            <a:r>
              <a:rPr lang="ru-RU" sz="1900" b="1" u="sng" dirty="0" err="1">
                <a:latin typeface="Calibri" pitchFamily="34" charset="0"/>
              </a:rPr>
              <a:t>V</a:t>
            </a:r>
            <a:r>
              <a:rPr lang="ru-RU" sz="1900" b="1" dirty="0" err="1">
                <a:latin typeface="Calibri" pitchFamily="34" charset="0"/>
              </a:rPr>
              <a:t>+V</a:t>
            </a:r>
            <a:r>
              <a:rPr lang="ru-RU" sz="1900" b="1" dirty="0">
                <a:latin typeface="Calibri" pitchFamily="34" charset="0"/>
              </a:rPr>
              <a:t>)/2</a:t>
            </a:r>
            <a:r>
              <a:rPr lang="ru-RU" sz="1900" dirty="0">
                <a:latin typeface="Calibri" pitchFamily="34" charset="0"/>
              </a:rPr>
              <a:t>, </a:t>
            </a:r>
            <a:r>
              <a:rPr lang="ru-RU" sz="1900" b="1" dirty="0">
                <a:latin typeface="Calibri" pitchFamily="34" charset="0"/>
              </a:rPr>
              <a:t>V</a:t>
            </a:r>
            <a:r>
              <a:rPr lang="ru-RU" sz="1900" b="1" baseline="30000" dirty="0">
                <a:latin typeface="Calibri" pitchFamily="34" charset="0"/>
              </a:rPr>
              <a:t>*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dirty="0">
                <a:latin typeface="Calibri" pitchFamily="34" charset="0"/>
                <a:sym typeface="Wingdings"/>
              </a:rPr>
              <a:t></a:t>
            </a:r>
            <a:r>
              <a:rPr lang="ru-RU" sz="1900" dirty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</a:rPr>
              <a:t>V</a:t>
            </a:r>
            <a:r>
              <a:rPr lang="ru-RU" sz="1900" dirty="0">
                <a:latin typeface="Calibri" pitchFamily="34" charset="0"/>
              </a:rPr>
              <a:t> при </a:t>
            </a:r>
            <a:r>
              <a:rPr lang="ru-RU" sz="1900" b="1" dirty="0" err="1">
                <a:latin typeface="Calibri" pitchFamily="34" charset="0"/>
              </a:rPr>
              <a:t>k</a:t>
            </a:r>
            <a:r>
              <a:rPr lang="ru-RU" sz="1900" b="1" dirty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  <a:sym typeface="Wingdings"/>
              </a:rPr>
              <a:t></a:t>
            </a:r>
            <a:r>
              <a:rPr lang="ru-RU" sz="1900" b="1" dirty="0">
                <a:latin typeface="Calibri" pitchFamily="34" charset="0"/>
              </a:rPr>
              <a:t> </a:t>
            </a:r>
            <a:r>
              <a:rPr lang="ru-RU" sz="1900" b="1" dirty="0">
                <a:latin typeface="Calibri" pitchFamily="34" charset="0"/>
                <a:sym typeface="Symbol"/>
              </a:rPr>
              <a:t> </a:t>
            </a:r>
            <a:endParaRPr lang="ru-RU" sz="19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D01BD-84EB-D947-8EF3-7A1D208C1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32" y="195486"/>
            <a:ext cx="8939336" cy="637579"/>
          </a:xfrm>
        </p:spPr>
        <p:txBody>
          <a:bodyPr anchor="ctr"/>
          <a:lstStyle/>
          <a:p>
            <a:pPr algn="ctr"/>
            <a:r>
              <a:rPr lang="ru-RU" cap="all" dirty="0">
                <a:solidFill>
                  <a:schemeClr val="accent1"/>
                </a:solidFill>
              </a:rPr>
              <a:t>Итерационный метод Брауна-Робинсона</a:t>
            </a:r>
            <a:endParaRPr lang="ru-RU" dirty="0">
              <a:latin typeface="+mj-lt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416349-2ABB-B041-A359-A762B54E1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196" y="1149260"/>
            <a:ext cx="71076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000" dirty="0"/>
              <a:t>Рассмотрим метод на примере игры </a:t>
            </a:r>
            <a:r>
              <a:rPr lang="ru-RU" sz="2000" b="1" dirty="0" err="1"/>
              <a:t>G</a:t>
            </a:r>
            <a:r>
              <a:rPr lang="ru-RU" sz="2000" b="1" dirty="0"/>
              <a:t>(3×3)</a:t>
            </a:r>
            <a:r>
              <a:rPr lang="ru-RU" sz="2000" dirty="0"/>
              <a:t>.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EFDBE5E-3E37-C344-9ED3-C9FDC2602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052487"/>
              </p:ext>
            </p:extLst>
          </p:nvPr>
        </p:nvGraphicFramePr>
        <p:xfrm>
          <a:off x="2159732" y="1620496"/>
          <a:ext cx="4824536" cy="23737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20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48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B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en-US" sz="2000" baseline="-250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1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2</a:t>
                      </a:r>
                      <a:endParaRPr lang="ru-RU" sz="1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34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A</a:t>
                      </a:r>
                      <a:r>
                        <a:rPr lang="ru-RU" sz="2000" baseline="-25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3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latin typeface="+mn-lt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ru-RU" sz="10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4FF604E-C4FF-694C-B5A4-6CBC2404DA6D}"/>
              </a:ext>
            </a:extLst>
          </p:cNvPr>
          <p:cNvSpPr txBox="1"/>
          <p:nvPr/>
        </p:nvSpPr>
        <p:spPr>
          <a:xfrm>
            <a:off x="3347864" y="411435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/>
              <a:t>S</a:t>
            </a:r>
            <a:r>
              <a:rPr lang="en-US" sz="2000" b="1" i="1" baseline="-25000" dirty="0"/>
              <a:t>A</a:t>
            </a:r>
            <a:r>
              <a:rPr lang="ru-RU" sz="2000" b="1" dirty="0"/>
              <a:t>=(</a:t>
            </a:r>
            <a:r>
              <a:rPr lang="en-US" sz="2000" b="1" i="1" dirty="0"/>
              <a:t>p</a:t>
            </a:r>
            <a:r>
              <a:rPr lang="ru-RU" sz="2000" b="1" i="1" baseline="-25000" dirty="0"/>
              <a:t>1</a:t>
            </a:r>
            <a:r>
              <a:rPr lang="ru-RU" sz="2000" b="1" i="1" dirty="0"/>
              <a:t>, </a:t>
            </a:r>
            <a:r>
              <a:rPr lang="en-US" sz="2000" b="1" i="1" dirty="0"/>
              <a:t>p</a:t>
            </a:r>
            <a:r>
              <a:rPr lang="ru-RU" sz="2000" b="1" i="1" baseline="-25000" dirty="0"/>
              <a:t>2</a:t>
            </a:r>
            <a:r>
              <a:rPr lang="ru-RU" sz="2000" b="1" i="1" dirty="0"/>
              <a:t>, </a:t>
            </a:r>
            <a:r>
              <a:rPr lang="en-US" sz="2000" b="1" i="1" dirty="0"/>
              <a:t>p</a:t>
            </a:r>
            <a:r>
              <a:rPr lang="ru-RU" sz="2000" b="1" i="1" baseline="-25000" dirty="0"/>
              <a:t>3</a:t>
            </a:r>
            <a:r>
              <a:rPr lang="ru-RU" sz="2000" b="1" dirty="0"/>
              <a:t>)</a:t>
            </a:r>
            <a:endParaRPr lang="ru-RU" sz="2000" dirty="0"/>
          </a:p>
          <a:p>
            <a:pPr algn="ctr"/>
            <a:r>
              <a:rPr lang="en-US" sz="2000" b="1" i="1" dirty="0"/>
              <a:t>S</a:t>
            </a:r>
            <a:r>
              <a:rPr lang="en-US" sz="2000" b="1" i="1" baseline="-25000" dirty="0"/>
              <a:t>B</a:t>
            </a:r>
            <a:r>
              <a:rPr lang="ru-RU" sz="2000" b="1" dirty="0"/>
              <a:t>=(</a:t>
            </a:r>
            <a:r>
              <a:rPr lang="en-US" sz="2000" b="1" i="1" dirty="0"/>
              <a:t>q</a:t>
            </a:r>
            <a:r>
              <a:rPr lang="ru-RU" sz="2000" b="1" i="1" baseline="-25000" dirty="0"/>
              <a:t>1</a:t>
            </a:r>
            <a:r>
              <a:rPr lang="ru-RU" sz="2000" b="1" i="1" dirty="0"/>
              <a:t>, </a:t>
            </a:r>
            <a:r>
              <a:rPr lang="en-US" sz="2000" b="1" i="1" dirty="0"/>
              <a:t>q</a:t>
            </a:r>
            <a:r>
              <a:rPr lang="ru-RU" sz="2000" b="1" i="1" baseline="-25000" dirty="0"/>
              <a:t>2</a:t>
            </a:r>
            <a:r>
              <a:rPr lang="ru-RU" sz="2000" b="1" i="1" dirty="0"/>
              <a:t>, </a:t>
            </a:r>
            <a:r>
              <a:rPr lang="en-US" sz="2000" b="1" i="1" dirty="0"/>
              <a:t>q</a:t>
            </a:r>
            <a:r>
              <a:rPr lang="ru-RU" sz="2000" b="1" i="1" baseline="-25000" dirty="0"/>
              <a:t>3</a:t>
            </a:r>
            <a:r>
              <a:rPr lang="ru-RU" sz="2000" b="1" dirty="0"/>
              <a:t>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020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  <p:bldP spid="7" grpId="0"/>
    </p:bldLst>
  </p:timing>
</p:sld>
</file>

<file path=ppt/theme/theme1.xml><?xml version="1.0" encoding="utf-8"?>
<a:theme xmlns:a="http://schemas.openxmlformats.org/drawingml/2006/main" name="mpei_shablon_300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DF03A726-2A6A-441E-8D13-5334CCCA477A}"/>
    </a:ext>
  </a:extLst>
</a:theme>
</file>

<file path=ppt/theme/theme2.xml><?xml version="1.0" encoding="utf-8"?>
<a:theme xmlns:a="http://schemas.openxmlformats.org/drawingml/2006/main" name="1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3.xml><?xml version="1.0" encoding="utf-8"?>
<a:theme xmlns:a="http://schemas.openxmlformats.org/drawingml/2006/main" name="МЭИ 90">
  <a:themeElements>
    <a:clrScheme name="Другая 1">
      <a:dk1>
        <a:srgbClr val="181818"/>
      </a:dk1>
      <a:lt1>
        <a:sysClr val="window" lastClr="FFFFFF"/>
      </a:lt1>
      <a:dk2>
        <a:srgbClr val="181818"/>
      </a:dk2>
      <a:lt2>
        <a:srgbClr val="F8F8F8"/>
      </a:lt2>
      <a:accent1>
        <a:srgbClr val="A23E43"/>
      </a:accent1>
      <a:accent2>
        <a:srgbClr val="2B3F6A"/>
      </a:accent2>
      <a:accent3>
        <a:srgbClr val="AE585B"/>
      </a:accent3>
      <a:accent4>
        <a:srgbClr val="465A7F"/>
      </a:accent4>
      <a:accent5>
        <a:srgbClr val="BB777A"/>
      </a:accent5>
      <a:accent6>
        <a:srgbClr val="66779A"/>
      </a:accent6>
      <a:hlink>
        <a:srgbClr val="2B3F6A"/>
      </a:hlink>
      <a:folHlink>
        <a:srgbClr val="A23E43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МЭИ 90" id="{034258F0-EED2-354D-BC6B-322E17F7A971}" vid="{F3DBD89E-012A-A14C-9BD3-3AA2B09CD6D7}"/>
    </a:ext>
  </a:extLst>
</a:theme>
</file>

<file path=ppt/theme/theme4.xml><?xml version="1.0" encoding="utf-8"?>
<a:theme xmlns:a="http://schemas.openxmlformats.org/drawingml/2006/main" name="2_alena_shablon">
  <a:themeElements>
    <a:clrScheme name="ФС МЭИ Сине-красный темный">
      <a:dk1>
        <a:srgbClr val="FFFFFF"/>
      </a:dk1>
      <a:lt1>
        <a:srgbClr val="000001"/>
      </a:lt1>
      <a:dk2>
        <a:srgbClr val="FFFFFF"/>
      </a:dk2>
      <a:lt2>
        <a:srgbClr val="000001"/>
      </a:lt2>
      <a:accent1>
        <a:srgbClr val="0202D2"/>
      </a:accent1>
      <a:accent2>
        <a:srgbClr val="2828D8"/>
      </a:accent2>
      <a:accent3>
        <a:srgbClr val="4E4EE0"/>
      </a:accent3>
      <a:accent4>
        <a:srgbClr val="FF0000"/>
      </a:accent4>
      <a:accent5>
        <a:srgbClr val="E42626"/>
      </a:accent5>
      <a:accent6>
        <a:srgbClr val="EF4D4E"/>
      </a:accent6>
      <a:hlink>
        <a:srgbClr val="C0C0F4"/>
      </a:hlink>
      <a:folHlink>
        <a:srgbClr val="F7BFC0"/>
      </a:folHlink>
    </a:clrScheme>
    <a:fontScheme name="Фирменный стиль презентаций">
      <a:majorFont>
        <a:latin typeface="Avenir Next Cyr"/>
        <a:ea typeface=""/>
        <a:cs typeface=""/>
      </a:majorFont>
      <a:minorFont>
        <a:latin typeface="Avenir Next Cyr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С МЭИ шабон.potx" id="{7604E263-28E6-4AF8-8A6B-EC74DFD11816}" vid="{53D96DB0-B1E9-4008-B45A-DAF853BEB47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96D86A82F5AFB4E974E810EA0B07432" ma:contentTypeVersion="1" ma:contentTypeDescription="Создание документа." ma:contentTypeScope="" ma:versionID="bd31308227ac6bc6ac442af8f049f59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74BC09-7D62-4127-A5E5-4021FFA8E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0DD138A-5BDF-4A95-88F8-0B2B911A8D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F35B18-82D1-4410-B7F6-B1D6DF3B42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mpei_shablon_3000</Template>
  <TotalTime>343</TotalTime>
  <Words>711</Words>
  <Application>Microsoft Macintosh PowerPoint</Application>
  <PresentationFormat>Экран (16:9)</PresentationFormat>
  <Paragraphs>170</Paragraphs>
  <Slides>10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</vt:lpstr>
      <vt:lpstr>Arial</vt:lpstr>
      <vt:lpstr>Avenir Next Cyr</vt:lpstr>
      <vt:lpstr>mpei_shablon_3000</vt:lpstr>
      <vt:lpstr>1_alena_shablon</vt:lpstr>
      <vt:lpstr>МЭИ 90</vt:lpstr>
      <vt:lpstr>2_alena_shablon</vt:lpstr>
      <vt:lpstr>Формула</vt:lpstr>
      <vt:lpstr>ТЕОРИЯ ПРИНЯТИЯ РЕШЕНИЙ (ТПР)</vt:lpstr>
      <vt:lpstr>Методы решения матричных игр</vt:lpstr>
      <vt:lpstr>Метод линейного программирования</vt:lpstr>
      <vt:lpstr>Метод линейного программирования</vt:lpstr>
      <vt:lpstr>Метод линейного программирования</vt:lpstr>
      <vt:lpstr>Метод линейного программирования</vt:lpstr>
      <vt:lpstr>Метод линейного программирования</vt:lpstr>
      <vt:lpstr>Итерационный метод Брауна-Робинсона</vt:lpstr>
      <vt:lpstr>Итерационный метод Брауна-Робинсона</vt:lpstr>
      <vt:lpstr>Итерационный метод Брауна-Робинсона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ТЕОРИЯ ПРИНЯТИЯ РЕШЕНИЙ (ТПР)</dc:title>
  <dc:creator>Павел Варшавский</dc:creator>
  <cp:lastModifiedBy>Павел Варшавский</cp:lastModifiedBy>
  <cp:revision>4</cp:revision>
  <dcterms:created xsi:type="dcterms:W3CDTF">2020-02-19T18:31:18Z</dcterms:created>
  <dcterms:modified xsi:type="dcterms:W3CDTF">2020-03-18T08:51:22Z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0x010100C96D86A82F5AFB4E974E810EA0B07432</vt:lpwstr>
  </property>
</Properties>
</file>