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  <p:sldMasterId id="2147483747" r:id="rId6"/>
    <p:sldMasterId id="2147483790" r:id="rId7"/>
  </p:sldMasterIdLst>
  <p:notesMasterIdLst>
    <p:notesMasterId r:id="rId23"/>
  </p:notesMasterIdLst>
  <p:handoutMasterIdLst>
    <p:handoutMasterId r:id="rId24"/>
  </p:handoutMasterIdLst>
  <p:sldIdLst>
    <p:sldId id="257" r:id="rId8"/>
    <p:sldId id="304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</p:sldIdLst>
  <p:sldSz cx="9144000" cy="5143500" type="screen16x9"/>
  <p:notesSz cx="6858000" cy="9144000"/>
  <p:embeddedFontLst>
    <p:embeddedFont>
      <p:font typeface="Avenir Next Cyr" panose="020B0503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8B56B-8707-9243-9462-CF53CEE7912B}" v="379" dt="2020-03-11T19:07:12.628"/>
    <p1510:client id="{BF24FFC7-3C1C-0249-9232-04D5DF360F99}" v="131" dt="2020-03-11T17:36:33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88488" autoAdjust="0"/>
  </p:normalViewPr>
  <p:slideViewPr>
    <p:cSldViewPr showGuides="1">
      <p:cViewPr varScale="1">
        <p:scale>
          <a:sx n="98" d="100"/>
          <a:sy n="98" d="100"/>
        </p:scale>
        <p:origin x="184" y="544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Варшавский" userId="91946b8a62b4c8f5" providerId="LiveId" clId="{0A48B56B-8707-9243-9462-CF53CEE7912B}"/>
    <pc:docChg chg="undo custSel addSld delSld modSld">
      <pc:chgData name="Павел Варшавский" userId="91946b8a62b4c8f5" providerId="LiveId" clId="{0A48B56B-8707-9243-9462-CF53CEE7912B}" dt="2020-03-11T19:07:18.970" v="525" actId="1076"/>
      <pc:docMkLst>
        <pc:docMk/>
      </pc:docMkLst>
      <pc:sldChg chg="del">
        <pc:chgData name="Павел Варшавский" userId="91946b8a62b4c8f5" providerId="LiveId" clId="{0A48B56B-8707-9243-9462-CF53CEE7912B}" dt="2020-03-11T17:42:20.879" v="1" actId="2696"/>
        <pc:sldMkLst>
          <pc:docMk/>
          <pc:sldMk cId="3309973159" sldId="303"/>
        </pc:sldMkLst>
      </pc:sldChg>
      <pc:sldChg chg="modSp modAnim">
        <pc:chgData name="Павел Варшавский" userId="91946b8a62b4c8f5" providerId="LiveId" clId="{0A48B56B-8707-9243-9462-CF53CEE7912B}" dt="2020-03-11T17:48:50.618" v="14"/>
        <pc:sldMkLst>
          <pc:docMk/>
          <pc:sldMk cId="1085736731" sldId="304"/>
        </pc:sldMkLst>
        <pc:spChg chg="mod">
          <ac:chgData name="Павел Варшавский" userId="91946b8a62b4c8f5" providerId="LiveId" clId="{0A48B56B-8707-9243-9462-CF53CEE7912B}" dt="2020-03-11T17:42:13.632" v="0"/>
          <ac:spMkLst>
            <pc:docMk/>
            <pc:sldMk cId="1085736731" sldId="304"/>
            <ac:spMk id="2" creationId="{810D01BD-84EB-D947-8EF3-7A1D208C134E}"/>
          </ac:spMkLst>
        </pc:spChg>
        <pc:spChg chg="mod">
          <ac:chgData name="Павел Варшавский" userId="91946b8a62b4c8f5" providerId="LiveId" clId="{0A48B56B-8707-9243-9462-CF53CEE7912B}" dt="2020-03-11T17:44:37.569" v="13" actId="113"/>
          <ac:spMkLst>
            <pc:docMk/>
            <pc:sldMk cId="1085736731" sldId="304"/>
            <ac:spMk id="3" creationId="{017AC026-B35B-C84E-992B-A3C63255D89A}"/>
          </ac:spMkLst>
        </pc:spChg>
      </pc:sldChg>
      <pc:sldChg chg="del">
        <pc:chgData name="Павел Варшавский" userId="91946b8a62b4c8f5" providerId="LiveId" clId="{0A48B56B-8707-9243-9462-CF53CEE7912B}" dt="2020-03-11T18:46:34.941" v="422" actId="2696"/>
        <pc:sldMkLst>
          <pc:docMk/>
          <pc:sldMk cId="1232526688" sldId="305"/>
        </pc:sldMkLst>
      </pc:sldChg>
      <pc:sldChg chg="del">
        <pc:chgData name="Павел Варшавский" userId="91946b8a62b4c8f5" providerId="LiveId" clId="{0A48B56B-8707-9243-9462-CF53CEE7912B}" dt="2020-03-11T18:46:34.994" v="423" actId="2696"/>
        <pc:sldMkLst>
          <pc:docMk/>
          <pc:sldMk cId="2954772312" sldId="306"/>
        </pc:sldMkLst>
      </pc:sldChg>
      <pc:sldChg chg="del">
        <pc:chgData name="Павел Варшавский" userId="91946b8a62b4c8f5" providerId="LiveId" clId="{0A48B56B-8707-9243-9462-CF53CEE7912B}" dt="2020-03-11T18:46:34.852" v="421" actId="2696"/>
        <pc:sldMkLst>
          <pc:docMk/>
          <pc:sldMk cId="3752011949" sldId="307"/>
        </pc:sldMkLst>
      </pc:sldChg>
      <pc:sldChg chg="del">
        <pc:chgData name="Павел Варшавский" userId="91946b8a62b4c8f5" providerId="LiveId" clId="{0A48B56B-8707-9243-9462-CF53CEE7912B}" dt="2020-03-11T18:46:34.791" v="420" actId="2696"/>
        <pc:sldMkLst>
          <pc:docMk/>
          <pc:sldMk cId="790032596" sldId="308"/>
        </pc:sldMkLst>
      </pc:sldChg>
      <pc:sldChg chg="del">
        <pc:chgData name="Павел Варшавский" userId="91946b8a62b4c8f5" providerId="LiveId" clId="{0A48B56B-8707-9243-9462-CF53CEE7912B}" dt="2020-03-11T18:46:34.734" v="419" actId="2696"/>
        <pc:sldMkLst>
          <pc:docMk/>
          <pc:sldMk cId="2275291486" sldId="309"/>
        </pc:sldMkLst>
      </pc:sldChg>
      <pc:sldChg chg="del">
        <pc:chgData name="Павел Варшавский" userId="91946b8a62b4c8f5" providerId="LiveId" clId="{0A48B56B-8707-9243-9462-CF53CEE7912B}" dt="2020-03-11T18:46:34.705" v="418" actId="2696"/>
        <pc:sldMkLst>
          <pc:docMk/>
          <pc:sldMk cId="3855903011" sldId="310"/>
        </pc:sldMkLst>
      </pc:sldChg>
      <pc:sldChg chg="del">
        <pc:chgData name="Павел Варшавский" userId="91946b8a62b4c8f5" providerId="LiveId" clId="{0A48B56B-8707-9243-9462-CF53CEE7912B}" dt="2020-03-11T18:46:34.646" v="417" actId="2696"/>
        <pc:sldMkLst>
          <pc:docMk/>
          <pc:sldMk cId="3559456072" sldId="311"/>
        </pc:sldMkLst>
      </pc:sldChg>
      <pc:sldChg chg="del">
        <pc:chgData name="Павел Варшавский" userId="91946b8a62b4c8f5" providerId="LiveId" clId="{0A48B56B-8707-9243-9462-CF53CEE7912B}" dt="2020-03-11T18:46:34.604" v="416" actId="2696"/>
        <pc:sldMkLst>
          <pc:docMk/>
          <pc:sldMk cId="1288753269" sldId="312"/>
        </pc:sldMkLst>
      </pc:sldChg>
      <pc:sldChg chg="del">
        <pc:chgData name="Павел Варшавский" userId="91946b8a62b4c8f5" providerId="LiveId" clId="{0A48B56B-8707-9243-9462-CF53CEE7912B}" dt="2020-03-11T18:46:34.498" v="415" actId="2696"/>
        <pc:sldMkLst>
          <pc:docMk/>
          <pc:sldMk cId="1202282213" sldId="313"/>
        </pc:sldMkLst>
      </pc:sldChg>
      <pc:sldChg chg="del">
        <pc:chgData name="Павел Варшавский" userId="91946b8a62b4c8f5" providerId="LiveId" clId="{0A48B56B-8707-9243-9462-CF53CEE7912B}" dt="2020-03-11T18:46:34.424" v="414" actId="2696"/>
        <pc:sldMkLst>
          <pc:docMk/>
          <pc:sldMk cId="98324909" sldId="314"/>
        </pc:sldMkLst>
      </pc:sldChg>
      <pc:sldChg chg="del">
        <pc:chgData name="Павел Варшавский" userId="91946b8a62b4c8f5" providerId="LiveId" clId="{0A48B56B-8707-9243-9462-CF53CEE7912B}" dt="2020-03-11T18:46:34.373" v="413" actId="2696"/>
        <pc:sldMkLst>
          <pc:docMk/>
          <pc:sldMk cId="1357171872" sldId="315"/>
        </pc:sldMkLst>
      </pc:sldChg>
      <pc:sldChg chg="del">
        <pc:chgData name="Павел Варшавский" userId="91946b8a62b4c8f5" providerId="LiveId" clId="{0A48B56B-8707-9243-9462-CF53CEE7912B}" dt="2020-03-11T18:46:34.323" v="412" actId="2696"/>
        <pc:sldMkLst>
          <pc:docMk/>
          <pc:sldMk cId="2186326585" sldId="316"/>
        </pc:sldMkLst>
      </pc:sldChg>
      <pc:sldChg chg="addSp delSp modSp add modAnim">
        <pc:chgData name="Павел Варшавский" userId="91946b8a62b4c8f5" providerId="LiveId" clId="{0A48B56B-8707-9243-9462-CF53CEE7912B}" dt="2020-03-11T17:50:07.895" v="23" actId="20577"/>
        <pc:sldMkLst>
          <pc:docMk/>
          <pc:sldMk cId="998500228" sldId="317"/>
        </pc:sldMkLst>
        <pc:spChg chg="del">
          <ac:chgData name="Павел Варшавский" userId="91946b8a62b4c8f5" providerId="LiveId" clId="{0A48B56B-8707-9243-9462-CF53CEE7912B}" dt="2020-03-11T17:49:44.433" v="18" actId="478"/>
          <ac:spMkLst>
            <pc:docMk/>
            <pc:sldMk cId="998500228" sldId="317"/>
            <ac:spMk id="3" creationId="{017AC026-B35B-C84E-992B-A3C63255D89A}"/>
          </ac:spMkLst>
        </pc:spChg>
        <pc:spChg chg="del">
          <ac:chgData name="Павел Варшавский" userId="91946b8a62b4c8f5" providerId="LiveId" clId="{0A48B56B-8707-9243-9462-CF53CEE7912B}" dt="2020-03-11T17:49:23.114" v="17" actId="478"/>
          <ac:spMkLst>
            <pc:docMk/>
            <pc:sldMk cId="998500228" sldId="317"/>
            <ac:spMk id="6" creationId="{726036A7-18C5-CB44-9E59-A397CA3BD3CB}"/>
          </ac:spMkLst>
        </pc:spChg>
        <pc:spChg chg="add mod">
          <ac:chgData name="Павел Варшавский" userId="91946b8a62b4c8f5" providerId="LiveId" clId="{0A48B56B-8707-9243-9462-CF53CEE7912B}" dt="2020-03-11T17:50:07.895" v="23" actId="20577"/>
          <ac:spMkLst>
            <pc:docMk/>
            <pc:sldMk cId="998500228" sldId="317"/>
            <ac:spMk id="7" creationId="{164BB785-EC67-5A44-B25E-F552F3FF30D6}"/>
          </ac:spMkLst>
        </pc:spChg>
        <pc:graphicFrameChg chg="del">
          <ac:chgData name="Павел Варшавский" userId="91946b8a62b4c8f5" providerId="LiveId" clId="{0A48B56B-8707-9243-9462-CF53CEE7912B}" dt="2020-03-11T17:49:19.842" v="16" actId="478"/>
          <ac:graphicFrameMkLst>
            <pc:docMk/>
            <pc:sldMk cId="998500228" sldId="317"/>
            <ac:graphicFrameMk id="5" creationId="{20A2296A-3488-194D-897A-6B6C1BB11B05}"/>
          </ac:graphicFrameMkLst>
        </pc:graphicFrameChg>
      </pc:sldChg>
      <pc:sldChg chg="modSp add modAnim">
        <pc:chgData name="Павел Варшавский" userId="91946b8a62b4c8f5" providerId="LiveId" clId="{0A48B56B-8707-9243-9462-CF53CEE7912B}" dt="2020-03-11T17:59:13.849" v="97" actId="113"/>
        <pc:sldMkLst>
          <pc:docMk/>
          <pc:sldMk cId="367933226" sldId="318"/>
        </pc:sldMkLst>
        <pc:spChg chg="mod">
          <ac:chgData name="Павел Варшавский" userId="91946b8a62b4c8f5" providerId="LiveId" clId="{0A48B56B-8707-9243-9462-CF53CEE7912B}" dt="2020-03-11T17:51:25.364" v="26"/>
          <ac:spMkLst>
            <pc:docMk/>
            <pc:sldMk cId="367933226" sldId="318"/>
            <ac:spMk id="2" creationId="{810D01BD-84EB-D947-8EF3-7A1D208C134E}"/>
          </ac:spMkLst>
        </pc:spChg>
        <pc:spChg chg="mod">
          <ac:chgData name="Павел Варшавский" userId="91946b8a62b4c8f5" providerId="LiveId" clId="{0A48B56B-8707-9243-9462-CF53CEE7912B}" dt="2020-03-11T17:59:13.849" v="97" actId="113"/>
          <ac:spMkLst>
            <pc:docMk/>
            <pc:sldMk cId="367933226" sldId="318"/>
            <ac:spMk id="7" creationId="{164BB785-EC67-5A44-B25E-F552F3FF30D6}"/>
          </ac:spMkLst>
        </pc:spChg>
      </pc:sldChg>
      <pc:sldChg chg="modSp add modAnim">
        <pc:chgData name="Павел Варшавский" userId="91946b8a62b4c8f5" providerId="LiveId" clId="{0A48B56B-8707-9243-9462-CF53CEE7912B}" dt="2020-03-11T18:05:39.246" v="176" actId="20577"/>
        <pc:sldMkLst>
          <pc:docMk/>
          <pc:sldMk cId="1731505333" sldId="319"/>
        </pc:sldMkLst>
        <pc:spChg chg="mod">
          <ac:chgData name="Павел Варшавский" userId="91946b8a62b4c8f5" providerId="LiveId" clId="{0A48B56B-8707-9243-9462-CF53CEE7912B}" dt="2020-03-11T18:05:39.246" v="176" actId="20577"/>
          <ac:spMkLst>
            <pc:docMk/>
            <pc:sldMk cId="1731505333" sldId="319"/>
            <ac:spMk id="7" creationId="{164BB785-EC67-5A44-B25E-F552F3FF30D6}"/>
          </ac:spMkLst>
        </pc:spChg>
      </pc:sldChg>
      <pc:sldChg chg="modSp add modAnim">
        <pc:chgData name="Павел Варшавский" userId="91946b8a62b4c8f5" providerId="LiveId" clId="{0A48B56B-8707-9243-9462-CF53CEE7912B}" dt="2020-03-11T18:12:02.350" v="294" actId="20577"/>
        <pc:sldMkLst>
          <pc:docMk/>
          <pc:sldMk cId="4004799955" sldId="320"/>
        </pc:sldMkLst>
        <pc:spChg chg="mod">
          <ac:chgData name="Павел Варшавский" userId="91946b8a62b4c8f5" providerId="LiveId" clId="{0A48B56B-8707-9243-9462-CF53CEE7912B}" dt="2020-03-11T18:12:02.350" v="294" actId="20577"/>
          <ac:spMkLst>
            <pc:docMk/>
            <pc:sldMk cId="4004799955" sldId="320"/>
            <ac:spMk id="7" creationId="{164BB785-EC67-5A44-B25E-F552F3FF30D6}"/>
          </ac:spMkLst>
        </pc:spChg>
      </pc:sldChg>
      <pc:sldChg chg="addSp delSp modSp add delAnim modAnim">
        <pc:chgData name="Павел Варшавский" userId="91946b8a62b4c8f5" providerId="LiveId" clId="{0A48B56B-8707-9243-9462-CF53CEE7912B}" dt="2020-03-11T18:45:49.350" v="411" actId="2711"/>
        <pc:sldMkLst>
          <pc:docMk/>
          <pc:sldMk cId="2514246618" sldId="321"/>
        </pc:sldMkLst>
        <pc:spChg chg="mod">
          <ac:chgData name="Павел Варшавский" userId="91946b8a62b4c8f5" providerId="LiveId" clId="{0A48B56B-8707-9243-9462-CF53CEE7912B}" dt="2020-03-11T18:22:32.593" v="324"/>
          <ac:spMkLst>
            <pc:docMk/>
            <pc:sldMk cId="2514246618" sldId="321"/>
            <ac:spMk id="2" creationId="{810D01BD-84EB-D947-8EF3-7A1D208C134E}"/>
          </ac:spMkLst>
        </pc:spChg>
        <pc:spChg chg="add mod">
          <ac:chgData name="Павел Варшавский" userId="91946b8a62b4c8f5" providerId="LiveId" clId="{0A48B56B-8707-9243-9462-CF53CEE7912B}" dt="2020-03-11T18:43:36.134" v="403" actId="20577"/>
          <ac:spMkLst>
            <pc:docMk/>
            <pc:sldMk cId="2514246618" sldId="321"/>
            <ac:spMk id="4" creationId="{9D0942C9-5517-E641-AAE0-D1C190D2BDBD}"/>
          </ac:spMkLst>
        </pc:spChg>
        <pc:spChg chg="del">
          <ac:chgData name="Павел Варшавский" userId="91946b8a62b4c8f5" providerId="LiveId" clId="{0A48B56B-8707-9243-9462-CF53CEE7912B}" dt="2020-03-11T18:13:28.642" v="296" actId="478"/>
          <ac:spMkLst>
            <pc:docMk/>
            <pc:sldMk cId="2514246618" sldId="321"/>
            <ac:spMk id="7" creationId="{164BB785-EC67-5A44-B25E-F552F3FF30D6}"/>
          </ac:spMkLst>
        </pc:spChg>
        <pc:spChg chg="add mod">
          <ac:chgData name="Павел Варшавский" userId="91946b8a62b4c8f5" providerId="LiveId" clId="{0A48B56B-8707-9243-9462-CF53CEE7912B}" dt="2020-03-11T18:15:51.556" v="304" actId="1076"/>
          <ac:spMkLst>
            <pc:docMk/>
            <pc:sldMk cId="2514246618" sldId="321"/>
            <ac:spMk id="8" creationId="{4E709D98-E6F4-A147-B200-35C969BE7C6F}"/>
          </ac:spMkLst>
        </pc:spChg>
        <pc:spChg chg="add mod">
          <ac:chgData name="Павел Варшавский" userId="91946b8a62b4c8f5" providerId="LiveId" clId="{0A48B56B-8707-9243-9462-CF53CEE7912B}" dt="2020-03-11T18:15:51.556" v="304" actId="1076"/>
          <ac:spMkLst>
            <pc:docMk/>
            <pc:sldMk cId="2514246618" sldId="321"/>
            <ac:spMk id="9" creationId="{36F2AF8B-9D1C-6244-96BD-39CE454917F7}"/>
          </ac:spMkLst>
        </pc:spChg>
        <pc:spChg chg="add mod">
          <ac:chgData name="Павел Варшавский" userId="91946b8a62b4c8f5" providerId="LiveId" clId="{0A48B56B-8707-9243-9462-CF53CEE7912B}" dt="2020-03-11T18:15:51.556" v="304" actId="1076"/>
          <ac:spMkLst>
            <pc:docMk/>
            <pc:sldMk cId="2514246618" sldId="321"/>
            <ac:spMk id="10" creationId="{28CDD825-E44A-4A41-90DD-4A39D6523509}"/>
          </ac:spMkLst>
        </pc:spChg>
        <pc:spChg chg="add mod">
          <ac:chgData name="Павел Варшавский" userId="91946b8a62b4c8f5" providerId="LiveId" clId="{0A48B56B-8707-9243-9462-CF53CEE7912B}" dt="2020-03-11T18:15:51.556" v="304" actId="1076"/>
          <ac:spMkLst>
            <pc:docMk/>
            <pc:sldMk cId="2514246618" sldId="321"/>
            <ac:spMk id="12" creationId="{69EC072F-EE47-BE42-9022-72817B16C851}"/>
          </ac:spMkLst>
        </pc:spChg>
        <pc:spChg chg="add mod">
          <ac:chgData name="Павел Варшавский" userId="91946b8a62b4c8f5" providerId="LiveId" clId="{0A48B56B-8707-9243-9462-CF53CEE7912B}" dt="2020-03-11T18:15:51.556" v="304" actId="1076"/>
          <ac:spMkLst>
            <pc:docMk/>
            <pc:sldMk cId="2514246618" sldId="321"/>
            <ac:spMk id="13" creationId="{C1E96B51-EACE-3544-9A79-EADBE30ED95D}"/>
          </ac:spMkLst>
        </pc:spChg>
        <pc:spChg chg="add mod">
          <ac:chgData name="Павел Варшавский" userId="91946b8a62b4c8f5" providerId="LiveId" clId="{0A48B56B-8707-9243-9462-CF53CEE7912B}" dt="2020-03-11T18:44:26.690" v="406" actId="255"/>
          <ac:spMkLst>
            <pc:docMk/>
            <pc:sldMk cId="2514246618" sldId="321"/>
            <ac:spMk id="14" creationId="{714DEAE2-E732-6E4B-9090-EEF149D0A791}"/>
          </ac:spMkLst>
        </pc:spChg>
        <pc:spChg chg="add mod">
          <ac:chgData name="Павел Варшавский" userId="91946b8a62b4c8f5" providerId="LiveId" clId="{0A48B56B-8707-9243-9462-CF53CEE7912B}" dt="2020-03-11T18:44:58.456" v="408" actId="2711"/>
          <ac:spMkLst>
            <pc:docMk/>
            <pc:sldMk cId="2514246618" sldId="321"/>
            <ac:spMk id="15" creationId="{1E080264-6354-9147-AA51-DEBC4EB0B386}"/>
          </ac:spMkLst>
        </pc:spChg>
        <pc:spChg chg="add del mod">
          <ac:chgData name="Павел Варшавский" userId="91946b8a62b4c8f5" providerId="LiveId" clId="{0A48B56B-8707-9243-9462-CF53CEE7912B}" dt="2020-03-11T18:15:01.136" v="301" actId="478"/>
          <ac:spMkLst>
            <pc:docMk/>
            <pc:sldMk cId="2514246618" sldId="321"/>
            <ac:spMk id="16" creationId="{F406756D-C010-F142-8F54-B61A30E483F4}"/>
          </ac:spMkLst>
        </pc:spChg>
        <pc:spChg chg="add mod">
          <ac:chgData name="Павел Варшавский" userId="91946b8a62b4c8f5" providerId="LiveId" clId="{0A48B56B-8707-9243-9462-CF53CEE7912B}" dt="2020-03-11T18:20:29.469" v="323" actId="14838"/>
          <ac:spMkLst>
            <pc:docMk/>
            <pc:sldMk cId="2514246618" sldId="321"/>
            <ac:spMk id="17" creationId="{EDCE4D77-298D-EC44-BC9E-DFFD46E9FA14}"/>
          </ac:spMkLst>
        </pc:spChg>
        <pc:spChg chg="add mod">
          <ac:chgData name="Павел Варшавский" userId="91946b8a62b4c8f5" providerId="LiveId" clId="{0A48B56B-8707-9243-9462-CF53CEE7912B}" dt="2020-03-11T18:15:51.556" v="304" actId="1076"/>
          <ac:spMkLst>
            <pc:docMk/>
            <pc:sldMk cId="2514246618" sldId="321"/>
            <ac:spMk id="18" creationId="{6FD4EB2E-97C0-714F-9580-FD13F4B43548}"/>
          </ac:spMkLst>
        </pc:spChg>
        <pc:spChg chg="add mod">
          <ac:chgData name="Павел Варшавский" userId="91946b8a62b4c8f5" providerId="LiveId" clId="{0A48B56B-8707-9243-9462-CF53CEE7912B}" dt="2020-03-11T18:15:51.556" v="304" actId="1076"/>
          <ac:spMkLst>
            <pc:docMk/>
            <pc:sldMk cId="2514246618" sldId="321"/>
            <ac:spMk id="19" creationId="{88E7D115-1BA8-9344-8A2D-CA62A431E0AD}"/>
          </ac:spMkLst>
        </pc:spChg>
        <pc:spChg chg="add mod">
          <ac:chgData name="Павел Варшавский" userId="91946b8a62b4c8f5" providerId="LiveId" clId="{0A48B56B-8707-9243-9462-CF53CEE7912B}" dt="2020-03-11T18:15:51.556" v="304" actId="1076"/>
          <ac:spMkLst>
            <pc:docMk/>
            <pc:sldMk cId="2514246618" sldId="321"/>
            <ac:spMk id="20" creationId="{6E703CCF-4A3B-4548-98AA-3019F28A38F9}"/>
          </ac:spMkLst>
        </pc:spChg>
        <pc:spChg chg="add mod">
          <ac:chgData name="Павел Варшавский" userId="91946b8a62b4c8f5" providerId="LiveId" clId="{0A48B56B-8707-9243-9462-CF53CEE7912B}" dt="2020-03-11T18:15:51.556" v="304" actId="1076"/>
          <ac:spMkLst>
            <pc:docMk/>
            <pc:sldMk cId="2514246618" sldId="321"/>
            <ac:spMk id="21" creationId="{B0FFD3F7-62CA-9B43-AD48-0F0A26417F29}"/>
          </ac:spMkLst>
        </pc:spChg>
        <pc:graphicFrameChg chg="add mod modGraphic">
          <ac:chgData name="Павел Варшавский" userId="91946b8a62b4c8f5" providerId="LiveId" clId="{0A48B56B-8707-9243-9462-CF53CEE7912B}" dt="2020-03-11T18:45:31.954" v="409" actId="2711"/>
          <ac:graphicFrameMkLst>
            <pc:docMk/>
            <pc:sldMk cId="2514246618" sldId="321"/>
            <ac:graphicFrameMk id="5" creationId="{149D9750-FA2D-C942-83E1-99EB3AE4B8FE}"/>
          </ac:graphicFrameMkLst>
        </pc:graphicFrameChg>
        <pc:graphicFrameChg chg="add mod modGraphic">
          <ac:chgData name="Павел Варшавский" userId="91946b8a62b4c8f5" providerId="LiveId" clId="{0A48B56B-8707-9243-9462-CF53CEE7912B}" dt="2020-03-11T18:45:49.350" v="411" actId="2711"/>
          <ac:graphicFrameMkLst>
            <pc:docMk/>
            <pc:sldMk cId="2514246618" sldId="321"/>
            <ac:graphicFrameMk id="6" creationId="{18B56FA6-22AD-4440-982C-1266430F9703}"/>
          </ac:graphicFrameMkLst>
        </pc:graphicFrameChg>
        <pc:graphicFrameChg chg="add mod modGraphic">
          <ac:chgData name="Павел Варшавский" userId="91946b8a62b4c8f5" providerId="LiveId" clId="{0A48B56B-8707-9243-9462-CF53CEE7912B}" dt="2020-03-11T18:45:40.188" v="410" actId="2711"/>
          <ac:graphicFrameMkLst>
            <pc:docMk/>
            <pc:sldMk cId="2514246618" sldId="321"/>
            <ac:graphicFrameMk id="11" creationId="{616F8258-4B8D-1745-9C43-C3606E55E527}"/>
          </ac:graphicFrameMkLst>
        </pc:graphicFrameChg>
      </pc:sldChg>
      <pc:sldChg chg="addSp delSp modSp add delAnim modAnim">
        <pc:chgData name="Павел Варшавский" userId="91946b8a62b4c8f5" providerId="LiveId" clId="{0A48B56B-8707-9243-9462-CF53CEE7912B}" dt="2020-03-11T18:43:18.389" v="401" actId="2711"/>
        <pc:sldMkLst>
          <pc:docMk/>
          <pc:sldMk cId="885105190" sldId="322"/>
        </pc:sldMkLst>
        <pc:spChg chg="mod">
          <ac:chgData name="Павел Варшавский" userId="91946b8a62b4c8f5" providerId="LiveId" clId="{0A48B56B-8707-9243-9462-CF53CEE7912B}" dt="2020-03-11T18:31:41.898" v="326"/>
          <ac:spMkLst>
            <pc:docMk/>
            <pc:sldMk cId="885105190" sldId="322"/>
            <ac:spMk id="2" creationId="{810D01BD-84EB-D947-8EF3-7A1D208C134E}"/>
          </ac:spMkLst>
        </pc:spChg>
        <pc:spChg chg="del">
          <ac:chgData name="Павел Варшавский" userId="91946b8a62b4c8f5" providerId="LiveId" clId="{0A48B56B-8707-9243-9462-CF53CEE7912B}" dt="2020-03-11T18:32:02.139" v="328" actId="478"/>
          <ac:spMkLst>
            <pc:docMk/>
            <pc:sldMk cId="885105190" sldId="322"/>
            <ac:spMk id="4" creationId="{9D0942C9-5517-E641-AAE0-D1C190D2BDBD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8" creationId="{4E709D98-E6F4-A147-B200-35C969BE7C6F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9" creationId="{36F2AF8B-9D1C-6244-96BD-39CE454917F7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10" creationId="{28CDD825-E44A-4A41-90DD-4A39D6523509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12" creationId="{69EC072F-EE47-BE42-9022-72817B16C851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13" creationId="{C1E96B51-EACE-3544-9A79-EADBE30ED95D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14" creationId="{714DEAE2-E732-6E4B-9090-EEF149D0A791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15" creationId="{1E080264-6354-9147-AA51-DEBC4EB0B386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17" creationId="{EDCE4D77-298D-EC44-BC9E-DFFD46E9FA14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18" creationId="{6FD4EB2E-97C0-714F-9580-FD13F4B43548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19" creationId="{88E7D115-1BA8-9344-8A2D-CA62A431E0AD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20" creationId="{6E703CCF-4A3B-4548-98AA-3019F28A38F9}"/>
          </ac:spMkLst>
        </pc:spChg>
        <pc:spChg chg="del">
          <ac:chgData name="Павел Варшавский" userId="91946b8a62b4c8f5" providerId="LiveId" clId="{0A48B56B-8707-9243-9462-CF53CEE7912B}" dt="2020-03-11T18:31:57.809" v="327" actId="478"/>
          <ac:spMkLst>
            <pc:docMk/>
            <pc:sldMk cId="885105190" sldId="322"/>
            <ac:spMk id="21" creationId="{B0FFD3F7-62CA-9B43-AD48-0F0A26417F29}"/>
          </ac:spMkLst>
        </pc:spChg>
        <pc:spChg chg="add mod">
          <ac:chgData name="Павел Варшавский" userId="91946b8a62b4c8f5" providerId="LiveId" clId="{0A48B56B-8707-9243-9462-CF53CEE7912B}" dt="2020-03-11T18:43:18.389" v="401" actId="2711"/>
          <ac:spMkLst>
            <pc:docMk/>
            <pc:sldMk cId="885105190" sldId="322"/>
            <ac:spMk id="22" creationId="{61A7EE17-14C2-9045-8FAD-C853754D18F6}"/>
          </ac:spMkLst>
        </pc:spChg>
        <pc:spChg chg="add mod">
          <ac:chgData name="Павел Варшавский" userId="91946b8a62b4c8f5" providerId="LiveId" clId="{0A48B56B-8707-9243-9462-CF53CEE7912B}" dt="2020-03-11T18:42:56.027" v="399" actId="120"/>
          <ac:spMkLst>
            <pc:docMk/>
            <pc:sldMk cId="885105190" sldId="322"/>
            <ac:spMk id="25" creationId="{85D60CEF-A31A-3242-83E7-3BA571F374D9}"/>
          </ac:spMkLst>
        </pc:spChg>
        <pc:graphicFrameChg chg="del">
          <ac:chgData name="Павел Варшавский" userId="91946b8a62b4c8f5" providerId="LiveId" clId="{0A48B56B-8707-9243-9462-CF53CEE7912B}" dt="2020-03-11T18:31:57.809" v="327" actId="478"/>
          <ac:graphicFrameMkLst>
            <pc:docMk/>
            <pc:sldMk cId="885105190" sldId="322"/>
            <ac:graphicFrameMk id="5" creationId="{149D9750-FA2D-C942-83E1-99EB3AE4B8FE}"/>
          </ac:graphicFrameMkLst>
        </pc:graphicFrameChg>
        <pc:graphicFrameChg chg="del">
          <ac:chgData name="Павел Варшавский" userId="91946b8a62b4c8f5" providerId="LiveId" clId="{0A48B56B-8707-9243-9462-CF53CEE7912B}" dt="2020-03-11T18:31:57.809" v="327" actId="478"/>
          <ac:graphicFrameMkLst>
            <pc:docMk/>
            <pc:sldMk cId="885105190" sldId="322"/>
            <ac:graphicFrameMk id="6" creationId="{18B56FA6-22AD-4440-982C-1266430F9703}"/>
          </ac:graphicFrameMkLst>
        </pc:graphicFrameChg>
        <pc:graphicFrameChg chg="del">
          <ac:chgData name="Павел Варшавский" userId="91946b8a62b4c8f5" providerId="LiveId" clId="{0A48B56B-8707-9243-9462-CF53CEE7912B}" dt="2020-03-11T18:31:57.809" v="327" actId="478"/>
          <ac:graphicFrameMkLst>
            <pc:docMk/>
            <pc:sldMk cId="885105190" sldId="322"/>
            <ac:graphicFrameMk id="11" creationId="{616F8258-4B8D-1745-9C43-C3606E55E527}"/>
          </ac:graphicFrameMkLst>
        </pc:graphicFrameChg>
        <pc:graphicFrameChg chg="add mod modGraphic">
          <ac:chgData name="Павел Варшавский" userId="91946b8a62b4c8f5" providerId="LiveId" clId="{0A48B56B-8707-9243-9462-CF53CEE7912B}" dt="2020-03-11T18:43:09.108" v="400" actId="2711"/>
          <ac:graphicFrameMkLst>
            <pc:docMk/>
            <pc:sldMk cId="885105190" sldId="322"/>
            <ac:graphicFrameMk id="23" creationId="{14550E33-6C1D-E149-A204-1E8B7B4301D3}"/>
          </ac:graphicFrameMkLst>
        </pc:graphicFrameChg>
        <pc:cxnChg chg="add mod">
          <ac:chgData name="Павел Варшавский" userId="91946b8a62b4c8f5" providerId="LiveId" clId="{0A48B56B-8707-9243-9462-CF53CEE7912B}" dt="2020-03-11T18:32:33.032" v="330" actId="1076"/>
          <ac:cxnSpMkLst>
            <pc:docMk/>
            <pc:sldMk cId="885105190" sldId="322"/>
            <ac:cxnSpMk id="24" creationId="{E9F98C0D-9619-1D40-9D41-ACF747C4FC4C}"/>
          </ac:cxnSpMkLst>
        </pc:cxnChg>
      </pc:sldChg>
      <pc:sldChg chg="addSp delSp modSp add delAnim modAnim">
        <pc:chgData name="Павел Варшавский" userId="91946b8a62b4c8f5" providerId="LiveId" clId="{0A48B56B-8707-9243-9462-CF53CEE7912B}" dt="2020-03-11T18:42:30.177" v="395" actId="20577"/>
        <pc:sldMkLst>
          <pc:docMk/>
          <pc:sldMk cId="153285304" sldId="323"/>
        </pc:sldMkLst>
        <pc:spChg chg="add mod">
          <ac:chgData name="Павел Варшавский" userId="91946b8a62b4c8f5" providerId="LiveId" clId="{0A48B56B-8707-9243-9462-CF53CEE7912B}" dt="2020-03-11T18:42:30.177" v="395" actId="20577"/>
          <ac:spMkLst>
            <pc:docMk/>
            <pc:sldMk cId="153285304" sldId="323"/>
            <ac:spMk id="8" creationId="{81E9BAAB-97EC-0D45-95F8-830B6AC7067D}"/>
          </ac:spMkLst>
        </pc:spChg>
        <pc:spChg chg="mod">
          <ac:chgData name="Павел Варшавский" userId="91946b8a62b4c8f5" providerId="LiveId" clId="{0A48B56B-8707-9243-9462-CF53CEE7912B}" dt="2020-03-11T18:39:07.292" v="371" actId="2711"/>
          <ac:spMkLst>
            <pc:docMk/>
            <pc:sldMk cId="153285304" sldId="323"/>
            <ac:spMk id="22" creationId="{61A7EE17-14C2-9045-8FAD-C853754D18F6}"/>
          </ac:spMkLst>
        </pc:spChg>
        <pc:spChg chg="del">
          <ac:chgData name="Павел Варшавский" userId="91946b8a62b4c8f5" providerId="LiveId" clId="{0A48B56B-8707-9243-9462-CF53CEE7912B}" dt="2020-03-11T18:37:02.181" v="357" actId="478"/>
          <ac:spMkLst>
            <pc:docMk/>
            <pc:sldMk cId="153285304" sldId="323"/>
            <ac:spMk id="25" creationId="{85D60CEF-A31A-3242-83E7-3BA571F374D9}"/>
          </ac:spMkLst>
        </pc:spChg>
        <pc:graphicFrameChg chg="add mod modGraphic">
          <ac:chgData name="Павел Варшавский" userId="91946b8a62b4c8f5" providerId="LiveId" clId="{0A48B56B-8707-9243-9462-CF53CEE7912B}" dt="2020-03-11T18:42:07.999" v="392" actId="2711"/>
          <ac:graphicFrameMkLst>
            <pc:docMk/>
            <pc:sldMk cId="153285304" sldId="323"/>
            <ac:graphicFrameMk id="7" creationId="{6D7B2FCE-D88A-C142-A35D-7BA4CD4DB4A7}"/>
          </ac:graphicFrameMkLst>
        </pc:graphicFrameChg>
        <pc:graphicFrameChg chg="del">
          <ac:chgData name="Павел Варшавский" userId="91946b8a62b4c8f5" providerId="LiveId" clId="{0A48B56B-8707-9243-9462-CF53CEE7912B}" dt="2020-03-11T18:36:11.664" v="354" actId="478"/>
          <ac:graphicFrameMkLst>
            <pc:docMk/>
            <pc:sldMk cId="153285304" sldId="323"/>
            <ac:graphicFrameMk id="23" creationId="{14550E33-6C1D-E149-A204-1E8B7B4301D3}"/>
          </ac:graphicFrameMkLst>
        </pc:graphicFrameChg>
        <pc:cxnChg chg="add mod">
          <ac:chgData name="Павел Варшавский" userId="91946b8a62b4c8f5" providerId="LiveId" clId="{0A48B56B-8707-9243-9462-CF53CEE7912B}" dt="2020-03-11T18:36:57.095" v="356" actId="1076"/>
          <ac:cxnSpMkLst>
            <pc:docMk/>
            <pc:sldMk cId="153285304" sldId="323"/>
            <ac:cxnSpMk id="9" creationId="{4E89D243-7BEC-0C4E-8BC3-92CFD43DD231}"/>
          </ac:cxnSpMkLst>
        </pc:cxnChg>
        <pc:cxnChg chg="del">
          <ac:chgData name="Павел Варшавский" userId="91946b8a62b4c8f5" providerId="LiveId" clId="{0A48B56B-8707-9243-9462-CF53CEE7912B}" dt="2020-03-11T18:36:11.664" v="354" actId="478"/>
          <ac:cxnSpMkLst>
            <pc:docMk/>
            <pc:sldMk cId="153285304" sldId="323"/>
            <ac:cxnSpMk id="24" creationId="{E9F98C0D-9619-1D40-9D41-ACF747C4FC4C}"/>
          </ac:cxnSpMkLst>
        </pc:cxnChg>
      </pc:sldChg>
      <pc:sldChg chg="addSp delSp modSp add delAnim modAnim">
        <pc:chgData name="Павел Варшавский" userId="91946b8a62b4c8f5" providerId="LiveId" clId="{0A48B56B-8707-9243-9462-CF53CEE7912B}" dt="2020-03-11T18:41:54.717" v="391" actId="2711"/>
        <pc:sldMkLst>
          <pc:docMk/>
          <pc:sldMk cId="1693773660" sldId="324"/>
        </pc:sldMkLst>
        <pc:spChg chg="del">
          <ac:chgData name="Павел Варшавский" userId="91946b8a62b4c8f5" providerId="LiveId" clId="{0A48B56B-8707-9243-9462-CF53CEE7912B}" dt="2020-03-11T18:39:35.241" v="376" actId="478"/>
          <ac:spMkLst>
            <pc:docMk/>
            <pc:sldMk cId="1693773660" sldId="324"/>
            <ac:spMk id="8" creationId="{81E9BAAB-97EC-0D45-95F8-830B6AC7067D}"/>
          </ac:spMkLst>
        </pc:spChg>
        <pc:spChg chg="add mod">
          <ac:chgData name="Павел Варшавский" userId="91946b8a62b4c8f5" providerId="LiveId" clId="{0A48B56B-8707-9243-9462-CF53CEE7912B}" dt="2020-03-11T18:40:59.184" v="387" actId="14100"/>
          <ac:spMkLst>
            <pc:docMk/>
            <pc:sldMk cId="1693773660" sldId="324"/>
            <ac:spMk id="11" creationId="{C03AC6B5-7050-3444-A374-AD2A3AD03E3B}"/>
          </ac:spMkLst>
        </pc:spChg>
        <pc:spChg chg="mod">
          <ac:chgData name="Павел Варшавский" userId="91946b8a62b4c8f5" providerId="LiveId" clId="{0A48B56B-8707-9243-9462-CF53CEE7912B}" dt="2020-03-11T18:41:14.145" v="389" actId="1076"/>
          <ac:spMkLst>
            <pc:docMk/>
            <pc:sldMk cId="1693773660" sldId="324"/>
            <ac:spMk id="22" creationId="{61A7EE17-14C2-9045-8FAD-C853754D18F6}"/>
          </ac:spMkLst>
        </pc:spChg>
        <pc:graphicFrameChg chg="del">
          <ac:chgData name="Павел Варшавский" userId="91946b8a62b4c8f5" providerId="LiveId" clId="{0A48B56B-8707-9243-9462-CF53CEE7912B}" dt="2020-03-11T18:39:27.152" v="374" actId="478"/>
          <ac:graphicFrameMkLst>
            <pc:docMk/>
            <pc:sldMk cId="1693773660" sldId="324"/>
            <ac:graphicFrameMk id="7" creationId="{6D7B2FCE-D88A-C142-A35D-7BA4CD4DB4A7}"/>
          </ac:graphicFrameMkLst>
        </pc:graphicFrameChg>
        <pc:graphicFrameChg chg="add mod modGraphic">
          <ac:chgData name="Павел Варшавский" userId="91946b8a62b4c8f5" providerId="LiveId" clId="{0A48B56B-8707-9243-9462-CF53CEE7912B}" dt="2020-03-11T18:41:54.717" v="391" actId="2711"/>
          <ac:graphicFrameMkLst>
            <pc:docMk/>
            <pc:sldMk cId="1693773660" sldId="324"/>
            <ac:graphicFrameMk id="10" creationId="{2949C898-893D-2D45-8A97-94C095564E2A}"/>
          </ac:graphicFrameMkLst>
        </pc:graphicFrameChg>
        <pc:cxnChg chg="del">
          <ac:chgData name="Павел Варшавский" userId="91946b8a62b4c8f5" providerId="LiveId" clId="{0A48B56B-8707-9243-9462-CF53CEE7912B}" dt="2020-03-11T18:39:30.138" v="375" actId="478"/>
          <ac:cxnSpMkLst>
            <pc:docMk/>
            <pc:sldMk cId="1693773660" sldId="324"/>
            <ac:cxnSpMk id="9" creationId="{4E89D243-7BEC-0C4E-8BC3-92CFD43DD231}"/>
          </ac:cxnSpMkLst>
        </pc:cxnChg>
      </pc:sldChg>
      <pc:sldChg chg="addSp delSp modSp add delAnim modAnim">
        <pc:chgData name="Павел Варшавский" userId="91946b8a62b4c8f5" providerId="LiveId" clId="{0A48B56B-8707-9243-9462-CF53CEE7912B}" dt="2020-03-11T18:51:33.151" v="449" actId="114"/>
        <pc:sldMkLst>
          <pc:docMk/>
          <pc:sldMk cId="2649773996" sldId="325"/>
        </pc:sldMkLst>
        <pc:spChg chg="mod">
          <ac:chgData name="Павел Варшавский" userId="91946b8a62b4c8f5" providerId="LiveId" clId="{0A48B56B-8707-9243-9462-CF53CEE7912B}" dt="2020-03-11T18:47:07.129" v="426"/>
          <ac:spMkLst>
            <pc:docMk/>
            <pc:sldMk cId="2649773996" sldId="325"/>
            <ac:spMk id="2" creationId="{810D01BD-84EB-D947-8EF3-7A1D208C134E}"/>
          </ac:spMkLst>
        </pc:spChg>
        <pc:spChg chg="add mod">
          <ac:chgData name="Павел Варшавский" userId="91946b8a62b4c8f5" providerId="LiveId" clId="{0A48B56B-8707-9243-9462-CF53CEE7912B}" dt="2020-03-11T18:49:24.369" v="436" actId="14100"/>
          <ac:spMkLst>
            <pc:docMk/>
            <pc:sldMk cId="2649773996" sldId="325"/>
            <ac:spMk id="7" creationId="{4EC97B69-D8E2-6542-8BDD-9495C7F183C6}"/>
          </ac:spMkLst>
        </pc:spChg>
        <pc:spChg chg="add mod">
          <ac:chgData name="Павел Варшавский" userId="91946b8a62b4c8f5" providerId="LiveId" clId="{0A48B56B-8707-9243-9462-CF53CEE7912B}" dt="2020-03-11T18:51:33.151" v="449" actId="114"/>
          <ac:spMkLst>
            <pc:docMk/>
            <pc:sldMk cId="2649773996" sldId="325"/>
            <ac:spMk id="8" creationId="{0375AD61-780D-024B-ABCC-AFC527C3189D}"/>
          </ac:spMkLst>
        </pc:spChg>
        <pc:spChg chg="del">
          <ac:chgData name="Павел Варшавский" userId="91946b8a62b4c8f5" providerId="LiveId" clId="{0A48B56B-8707-9243-9462-CF53CEE7912B}" dt="2020-03-11T18:48:55.241" v="433" actId="478"/>
          <ac:spMkLst>
            <pc:docMk/>
            <pc:sldMk cId="2649773996" sldId="325"/>
            <ac:spMk id="11" creationId="{C03AC6B5-7050-3444-A374-AD2A3AD03E3B}"/>
          </ac:spMkLst>
        </pc:spChg>
        <pc:spChg chg="mod">
          <ac:chgData name="Павел Варшавский" userId="91946b8a62b4c8f5" providerId="LiveId" clId="{0A48B56B-8707-9243-9462-CF53CEE7912B}" dt="2020-03-11T18:47:51.902" v="430" actId="2711"/>
          <ac:spMkLst>
            <pc:docMk/>
            <pc:sldMk cId="2649773996" sldId="325"/>
            <ac:spMk id="22" creationId="{61A7EE17-14C2-9045-8FAD-C853754D18F6}"/>
          </ac:spMkLst>
        </pc:spChg>
        <pc:graphicFrameChg chg="add mod modGraphic">
          <ac:chgData name="Павел Варшавский" userId="91946b8a62b4c8f5" providerId="LiveId" clId="{0A48B56B-8707-9243-9462-CF53CEE7912B}" dt="2020-03-11T18:49:52.584" v="439" actId="1076"/>
          <ac:graphicFrameMkLst>
            <pc:docMk/>
            <pc:sldMk cId="2649773996" sldId="325"/>
            <ac:graphicFrameMk id="6" creationId="{88FE98F4-A89C-9542-BE6D-8F2A94FD9676}"/>
          </ac:graphicFrameMkLst>
        </pc:graphicFrameChg>
        <pc:graphicFrameChg chg="del">
          <ac:chgData name="Павел Варшавский" userId="91946b8a62b4c8f5" providerId="LiveId" clId="{0A48B56B-8707-9243-9462-CF53CEE7912B}" dt="2020-03-11T18:47:36.301" v="428" actId="478"/>
          <ac:graphicFrameMkLst>
            <pc:docMk/>
            <pc:sldMk cId="2649773996" sldId="325"/>
            <ac:graphicFrameMk id="10" creationId="{2949C898-893D-2D45-8A97-94C095564E2A}"/>
          </ac:graphicFrameMkLst>
        </pc:graphicFrameChg>
      </pc:sldChg>
      <pc:sldChg chg="addSp delSp modSp add delAnim modAnim">
        <pc:chgData name="Павел Варшавский" userId="91946b8a62b4c8f5" providerId="LiveId" clId="{0A48B56B-8707-9243-9462-CF53CEE7912B}" dt="2020-03-11T19:03:46.423" v="509"/>
        <pc:sldMkLst>
          <pc:docMk/>
          <pc:sldMk cId="1780092387" sldId="326"/>
        </pc:sldMkLst>
        <pc:spChg chg="add mod">
          <ac:chgData name="Павел Варшавский" userId="91946b8a62b4c8f5" providerId="LiveId" clId="{0A48B56B-8707-9243-9462-CF53CEE7912B}" dt="2020-03-11T18:55:47.767" v="472" actId="20577"/>
          <ac:spMkLst>
            <pc:docMk/>
            <pc:sldMk cId="1780092387" sldId="326"/>
            <ac:spMk id="3" creationId="{D74F859F-CE51-B94F-BB97-FD2DC1A62AAB}"/>
          </ac:spMkLst>
        </pc:spChg>
        <pc:spChg chg="mod">
          <ac:chgData name="Павел Варшавский" userId="91946b8a62b4c8f5" providerId="LiveId" clId="{0A48B56B-8707-9243-9462-CF53CEE7912B}" dt="2020-03-11T18:53:43.014" v="453" actId="1076"/>
          <ac:spMkLst>
            <pc:docMk/>
            <pc:sldMk cId="1780092387" sldId="326"/>
            <ac:spMk id="7" creationId="{4EC97B69-D8E2-6542-8BDD-9495C7F183C6}"/>
          </ac:spMkLst>
        </pc:spChg>
        <pc:spChg chg="del">
          <ac:chgData name="Павел Варшавский" userId="91946b8a62b4c8f5" providerId="LiveId" clId="{0A48B56B-8707-9243-9462-CF53CEE7912B}" dt="2020-03-11T18:53:34.524" v="452" actId="478"/>
          <ac:spMkLst>
            <pc:docMk/>
            <pc:sldMk cId="1780092387" sldId="326"/>
            <ac:spMk id="8" creationId="{0375AD61-780D-024B-ABCC-AFC527C3189D}"/>
          </ac:spMkLst>
        </pc:spChg>
        <pc:spChg chg="add mod">
          <ac:chgData name="Павел Варшавский" userId="91946b8a62b4c8f5" providerId="LiveId" clId="{0A48B56B-8707-9243-9462-CF53CEE7912B}" dt="2020-03-11T18:56:38.170" v="477" actId="1076"/>
          <ac:spMkLst>
            <pc:docMk/>
            <pc:sldMk cId="1780092387" sldId="326"/>
            <ac:spMk id="9" creationId="{235910D9-A232-F747-AAB1-97720AEFD05E}"/>
          </ac:spMkLst>
        </pc:spChg>
        <pc:spChg chg="del">
          <ac:chgData name="Павел Варшавский" userId="91946b8a62b4c8f5" providerId="LiveId" clId="{0A48B56B-8707-9243-9462-CF53CEE7912B}" dt="2020-03-11T18:53:30.753" v="451" actId="478"/>
          <ac:spMkLst>
            <pc:docMk/>
            <pc:sldMk cId="1780092387" sldId="326"/>
            <ac:spMk id="22" creationId="{61A7EE17-14C2-9045-8FAD-C853754D18F6}"/>
          </ac:spMkLst>
        </pc:spChg>
        <pc:graphicFrameChg chg="mod">
          <ac:chgData name="Павел Варшавский" userId="91946b8a62b4c8f5" providerId="LiveId" clId="{0A48B56B-8707-9243-9462-CF53CEE7912B}" dt="2020-03-11T18:53:43.014" v="453" actId="1076"/>
          <ac:graphicFrameMkLst>
            <pc:docMk/>
            <pc:sldMk cId="1780092387" sldId="326"/>
            <ac:graphicFrameMk id="6" creationId="{88FE98F4-A89C-9542-BE6D-8F2A94FD9676}"/>
          </ac:graphicFrameMkLst>
        </pc:graphicFrameChg>
      </pc:sldChg>
      <pc:sldChg chg="addSp delSp modSp add delAnim modAnim">
        <pc:chgData name="Павел Варшавский" userId="91946b8a62b4c8f5" providerId="LiveId" clId="{0A48B56B-8707-9243-9462-CF53CEE7912B}" dt="2020-03-11T19:04:21.656" v="511"/>
        <pc:sldMkLst>
          <pc:docMk/>
          <pc:sldMk cId="1178810561" sldId="327"/>
        </pc:sldMkLst>
        <pc:spChg chg="del">
          <ac:chgData name="Павел Варшавский" userId="91946b8a62b4c8f5" providerId="LiveId" clId="{0A48B56B-8707-9243-9462-CF53CEE7912B}" dt="2020-03-11T18:57:19.323" v="481" actId="478"/>
          <ac:spMkLst>
            <pc:docMk/>
            <pc:sldMk cId="1178810561" sldId="327"/>
            <ac:spMk id="3" creationId="{D74F859F-CE51-B94F-BB97-FD2DC1A62AAB}"/>
          </ac:spMkLst>
        </pc:spChg>
        <pc:spChg chg="add mod">
          <ac:chgData name="Павел Варшавский" userId="91946b8a62b4c8f5" providerId="LiveId" clId="{0A48B56B-8707-9243-9462-CF53CEE7912B}" dt="2020-03-11T18:58:48.401" v="495" actId="207"/>
          <ac:spMkLst>
            <pc:docMk/>
            <pc:sldMk cId="1178810561" sldId="327"/>
            <ac:spMk id="4" creationId="{16E01AF8-78DD-7E4F-818D-387BBF98494D}"/>
          </ac:spMkLst>
        </pc:spChg>
        <pc:spChg chg="del">
          <ac:chgData name="Павел Варшавский" userId="91946b8a62b4c8f5" providerId="LiveId" clId="{0A48B56B-8707-9243-9462-CF53CEE7912B}" dt="2020-03-11T18:57:10.463" v="479" actId="478"/>
          <ac:spMkLst>
            <pc:docMk/>
            <pc:sldMk cId="1178810561" sldId="327"/>
            <ac:spMk id="7" creationId="{4EC97B69-D8E2-6542-8BDD-9495C7F183C6}"/>
          </ac:spMkLst>
        </pc:spChg>
        <pc:spChg chg="del">
          <ac:chgData name="Павел Варшавский" userId="91946b8a62b4c8f5" providerId="LiveId" clId="{0A48B56B-8707-9243-9462-CF53CEE7912B}" dt="2020-03-11T18:57:19.323" v="481" actId="478"/>
          <ac:spMkLst>
            <pc:docMk/>
            <pc:sldMk cId="1178810561" sldId="327"/>
            <ac:spMk id="9" creationId="{235910D9-A232-F747-AAB1-97720AEFD05E}"/>
          </ac:spMkLst>
        </pc:spChg>
        <pc:spChg chg="add mod">
          <ac:chgData name="Павел Варшавский" userId="91946b8a62b4c8f5" providerId="LiveId" clId="{0A48B56B-8707-9243-9462-CF53CEE7912B}" dt="2020-03-11T19:00:19.646" v="499" actId="1076"/>
          <ac:spMkLst>
            <pc:docMk/>
            <pc:sldMk cId="1178810561" sldId="327"/>
            <ac:spMk id="11" creationId="{C3DD99B7-BD73-3A4D-BB77-8C3EE101C3CF}"/>
          </ac:spMkLst>
        </pc:spChg>
        <pc:spChg chg="add mod">
          <ac:chgData name="Павел Варшавский" userId="91946b8a62b4c8f5" providerId="LiveId" clId="{0A48B56B-8707-9243-9462-CF53CEE7912B}" dt="2020-03-11T19:00:28.518" v="501" actId="1076"/>
          <ac:spMkLst>
            <pc:docMk/>
            <pc:sldMk cId="1178810561" sldId="327"/>
            <ac:spMk id="12" creationId="{BEDBDF6C-7F50-E243-929F-5FC4B079016F}"/>
          </ac:spMkLst>
        </pc:spChg>
        <pc:spChg chg="add mod">
          <ac:chgData name="Павел Варшавский" userId="91946b8a62b4c8f5" providerId="LiveId" clId="{0A48B56B-8707-9243-9462-CF53CEE7912B}" dt="2020-03-11T19:00:51.105" v="503" actId="1076"/>
          <ac:spMkLst>
            <pc:docMk/>
            <pc:sldMk cId="1178810561" sldId="327"/>
            <ac:spMk id="15" creationId="{2BB74C93-E491-8241-9005-EB28E66C4CD5}"/>
          </ac:spMkLst>
        </pc:spChg>
        <pc:spChg chg="add mod">
          <ac:chgData name="Павел Варшавский" userId="91946b8a62b4c8f5" providerId="LiveId" clId="{0A48B56B-8707-9243-9462-CF53CEE7912B}" dt="2020-03-11T19:00:59.885" v="504" actId="1076"/>
          <ac:spMkLst>
            <pc:docMk/>
            <pc:sldMk cId="1178810561" sldId="327"/>
            <ac:spMk id="16" creationId="{184DFADC-2352-7D48-8FA2-4DB7576F1162}"/>
          </ac:spMkLst>
        </pc:spChg>
        <pc:spChg chg="add del">
          <ac:chgData name="Павел Варшавский" userId="91946b8a62b4c8f5" providerId="LiveId" clId="{0A48B56B-8707-9243-9462-CF53CEE7912B}" dt="2020-03-11T19:04:21.656" v="511"/>
          <ac:spMkLst>
            <pc:docMk/>
            <pc:sldMk cId="1178810561" sldId="327"/>
            <ac:spMk id="19" creationId="{4A16E9DD-2BDC-4F46-BA50-E33076C6F392}"/>
          </ac:spMkLst>
        </pc:spChg>
        <pc:spChg chg="add del">
          <ac:chgData name="Павел Варшавский" userId="91946b8a62b4c8f5" providerId="LiveId" clId="{0A48B56B-8707-9243-9462-CF53CEE7912B}" dt="2020-03-11T19:04:21.656" v="511"/>
          <ac:spMkLst>
            <pc:docMk/>
            <pc:sldMk cId="1178810561" sldId="327"/>
            <ac:spMk id="20" creationId="{84A0256F-8E10-9149-B4D7-80B264938C05}"/>
          </ac:spMkLst>
        </pc:spChg>
        <pc:spChg chg="add del">
          <ac:chgData name="Павел Варшавский" userId="91946b8a62b4c8f5" providerId="LiveId" clId="{0A48B56B-8707-9243-9462-CF53CEE7912B}" dt="2020-03-11T19:04:21.656" v="511"/>
          <ac:spMkLst>
            <pc:docMk/>
            <pc:sldMk cId="1178810561" sldId="327"/>
            <ac:spMk id="23" creationId="{966C4943-6B7E-4447-BA7A-B5BB16148FF1}"/>
          </ac:spMkLst>
        </pc:spChg>
        <pc:spChg chg="add del">
          <ac:chgData name="Павел Варшавский" userId="91946b8a62b4c8f5" providerId="LiveId" clId="{0A48B56B-8707-9243-9462-CF53CEE7912B}" dt="2020-03-11T19:04:21.656" v="511"/>
          <ac:spMkLst>
            <pc:docMk/>
            <pc:sldMk cId="1178810561" sldId="327"/>
            <ac:spMk id="24" creationId="{E91FBEBE-428B-3F43-98AA-D813865BCE3C}"/>
          </ac:spMkLst>
        </pc:spChg>
        <pc:graphicFrameChg chg="del">
          <ac:chgData name="Павел Варшавский" userId="91946b8a62b4c8f5" providerId="LiveId" clId="{0A48B56B-8707-9243-9462-CF53CEE7912B}" dt="2020-03-11T18:57:13.628" v="480" actId="478"/>
          <ac:graphicFrameMkLst>
            <pc:docMk/>
            <pc:sldMk cId="1178810561" sldId="327"/>
            <ac:graphicFrameMk id="6" creationId="{88FE98F4-A89C-9542-BE6D-8F2A94FD9676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8:59:50.061" v="497" actId="1076"/>
          <ac:graphicFrameMkLst>
            <pc:docMk/>
            <pc:sldMk cId="1178810561" sldId="327"/>
            <ac:graphicFrameMk id="8" creationId="{5332D059-2A9B-6E42-8B0F-F4DC67E33498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8:59:50.061" v="497" actId="1076"/>
          <ac:graphicFrameMkLst>
            <pc:docMk/>
            <pc:sldMk cId="1178810561" sldId="327"/>
            <ac:graphicFrameMk id="10" creationId="{6CF264F1-E271-3F4B-B339-2F844AD643F3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9:00:43.474" v="502" actId="1076"/>
          <ac:graphicFrameMkLst>
            <pc:docMk/>
            <pc:sldMk cId="1178810561" sldId="327"/>
            <ac:graphicFrameMk id="13" creationId="{E216A0E8-435C-1F46-BAA6-DBA3D199AC21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9:00:43.474" v="502" actId="1076"/>
          <ac:graphicFrameMkLst>
            <pc:docMk/>
            <pc:sldMk cId="1178810561" sldId="327"/>
            <ac:graphicFrameMk id="14" creationId="{A6F63078-EF88-9B4C-844A-085D71347F53}"/>
          </ac:graphicFrameMkLst>
        </pc:graphicFrameChg>
        <pc:graphicFrameChg chg="add del">
          <ac:chgData name="Павел Варшавский" userId="91946b8a62b4c8f5" providerId="LiveId" clId="{0A48B56B-8707-9243-9462-CF53CEE7912B}" dt="2020-03-11T19:04:21.656" v="511"/>
          <ac:graphicFrameMkLst>
            <pc:docMk/>
            <pc:sldMk cId="1178810561" sldId="327"/>
            <ac:graphicFrameMk id="17" creationId="{83A20F7A-DFC8-6C48-8C41-92DCFAAF0861}"/>
          </ac:graphicFrameMkLst>
        </pc:graphicFrameChg>
        <pc:graphicFrameChg chg="add del">
          <ac:chgData name="Павел Варшавский" userId="91946b8a62b4c8f5" providerId="LiveId" clId="{0A48B56B-8707-9243-9462-CF53CEE7912B}" dt="2020-03-11T19:04:21.656" v="511"/>
          <ac:graphicFrameMkLst>
            <pc:docMk/>
            <pc:sldMk cId="1178810561" sldId="327"/>
            <ac:graphicFrameMk id="18" creationId="{BD109BF2-6474-6F40-8CC4-96FF63A03DBD}"/>
          </ac:graphicFrameMkLst>
        </pc:graphicFrameChg>
        <pc:graphicFrameChg chg="add del">
          <ac:chgData name="Павел Варшавский" userId="91946b8a62b4c8f5" providerId="LiveId" clId="{0A48B56B-8707-9243-9462-CF53CEE7912B}" dt="2020-03-11T19:04:21.656" v="511"/>
          <ac:graphicFrameMkLst>
            <pc:docMk/>
            <pc:sldMk cId="1178810561" sldId="327"/>
            <ac:graphicFrameMk id="21" creationId="{10774188-23BD-0643-85CE-EFF47DEE74E4}"/>
          </ac:graphicFrameMkLst>
        </pc:graphicFrameChg>
        <pc:graphicFrameChg chg="add del">
          <ac:chgData name="Павел Варшавский" userId="91946b8a62b4c8f5" providerId="LiveId" clId="{0A48B56B-8707-9243-9462-CF53CEE7912B}" dt="2020-03-11T19:04:21.656" v="511"/>
          <ac:graphicFrameMkLst>
            <pc:docMk/>
            <pc:sldMk cId="1178810561" sldId="327"/>
            <ac:graphicFrameMk id="22" creationId="{735CD487-A682-9F4D-ADF4-C4E1BF2238AD}"/>
          </ac:graphicFrameMkLst>
        </pc:graphicFrameChg>
      </pc:sldChg>
      <pc:sldChg chg="addSp delSp modSp add delAnim modAnim">
        <pc:chgData name="Павел Варшавский" userId="91946b8a62b4c8f5" providerId="LiveId" clId="{0A48B56B-8707-9243-9462-CF53CEE7912B}" dt="2020-03-11T19:06:40.420" v="521" actId="1076"/>
        <pc:sldMkLst>
          <pc:docMk/>
          <pc:sldMk cId="2150037772" sldId="328"/>
        </pc:sldMkLst>
        <pc:spChg chg="mod">
          <ac:chgData name="Павел Варшавский" userId="91946b8a62b4c8f5" providerId="LiveId" clId="{0A48B56B-8707-9243-9462-CF53CEE7912B}" dt="2020-03-11T19:06:40.420" v="521" actId="1076"/>
          <ac:spMkLst>
            <pc:docMk/>
            <pc:sldMk cId="2150037772" sldId="328"/>
            <ac:spMk id="4" creationId="{16E01AF8-78DD-7E4F-818D-387BBF98494D}"/>
          </ac:spMkLst>
        </pc:spChg>
        <pc:spChg chg="del">
          <ac:chgData name="Павел Варшавский" userId="91946b8a62b4c8f5" providerId="LiveId" clId="{0A48B56B-8707-9243-9462-CF53CEE7912B}" dt="2020-03-11T19:06:07.769" v="518" actId="478"/>
          <ac:spMkLst>
            <pc:docMk/>
            <pc:sldMk cId="2150037772" sldId="328"/>
            <ac:spMk id="11" creationId="{C3DD99B7-BD73-3A4D-BB77-8C3EE101C3CF}"/>
          </ac:spMkLst>
        </pc:spChg>
        <pc:spChg chg="del">
          <ac:chgData name="Павел Варшавский" userId="91946b8a62b4c8f5" providerId="LiveId" clId="{0A48B56B-8707-9243-9462-CF53CEE7912B}" dt="2020-03-11T19:06:07.769" v="518" actId="478"/>
          <ac:spMkLst>
            <pc:docMk/>
            <pc:sldMk cId="2150037772" sldId="328"/>
            <ac:spMk id="12" creationId="{BEDBDF6C-7F50-E243-929F-5FC4B079016F}"/>
          </ac:spMkLst>
        </pc:spChg>
        <pc:spChg chg="del">
          <ac:chgData name="Павел Варшавский" userId="91946b8a62b4c8f5" providerId="LiveId" clId="{0A48B56B-8707-9243-9462-CF53CEE7912B}" dt="2020-03-11T19:06:07.769" v="518" actId="478"/>
          <ac:spMkLst>
            <pc:docMk/>
            <pc:sldMk cId="2150037772" sldId="328"/>
            <ac:spMk id="15" creationId="{2BB74C93-E491-8241-9005-EB28E66C4CD5}"/>
          </ac:spMkLst>
        </pc:spChg>
        <pc:spChg chg="del">
          <ac:chgData name="Павел Варшавский" userId="91946b8a62b4c8f5" providerId="LiveId" clId="{0A48B56B-8707-9243-9462-CF53CEE7912B}" dt="2020-03-11T19:06:07.769" v="518" actId="478"/>
          <ac:spMkLst>
            <pc:docMk/>
            <pc:sldMk cId="2150037772" sldId="328"/>
            <ac:spMk id="16" creationId="{184DFADC-2352-7D48-8FA2-4DB7576F1162}"/>
          </ac:spMkLst>
        </pc:spChg>
        <pc:spChg chg="add mod">
          <ac:chgData name="Павел Варшавский" userId="91946b8a62b4c8f5" providerId="LiveId" clId="{0A48B56B-8707-9243-9462-CF53CEE7912B}" dt="2020-03-11T19:06:27.086" v="520" actId="1076"/>
          <ac:spMkLst>
            <pc:docMk/>
            <pc:sldMk cId="2150037772" sldId="328"/>
            <ac:spMk id="17" creationId="{B2052666-1191-6D44-891F-75430FC08530}"/>
          </ac:spMkLst>
        </pc:spChg>
        <pc:spChg chg="add mod">
          <ac:chgData name="Павел Варшавский" userId="91946b8a62b4c8f5" providerId="LiveId" clId="{0A48B56B-8707-9243-9462-CF53CEE7912B}" dt="2020-03-11T19:06:27.086" v="520" actId="1076"/>
          <ac:spMkLst>
            <pc:docMk/>
            <pc:sldMk cId="2150037772" sldId="328"/>
            <ac:spMk id="18" creationId="{9C0393B7-F921-0D4E-A83E-CDD00EA099E5}"/>
          </ac:spMkLst>
        </pc:spChg>
        <pc:spChg chg="add mod">
          <ac:chgData name="Павел Варшавский" userId="91946b8a62b4c8f5" providerId="LiveId" clId="{0A48B56B-8707-9243-9462-CF53CEE7912B}" dt="2020-03-11T19:06:27.086" v="520" actId="1076"/>
          <ac:spMkLst>
            <pc:docMk/>
            <pc:sldMk cId="2150037772" sldId="328"/>
            <ac:spMk id="19" creationId="{6A13EDA1-AD41-FC43-9F0C-348C7390C13F}"/>
          </ac:spMkLst>
        </pc:spChg>
        <pc:graphicFrameChg chg="del">
          <ac:chgData name="Павел Варшавский" userId="91946b8a62b4c8f5" providerId="LiveId" clId="{0A48B56B-8707-9243-9462-CF53CEE7912B}" dt="2020-03-11T19:06:07.769" v="518" actId="478"/>
          <ac:graphicFrameMkLst>
            <pc:docMk/>
            <pc:sldMk cId="2150037772" sldId="328"/>
            <ac:graphicFrameMk id="8" creationId="{5332D059-2A9B-6E42-8B0F-F4DC67E33498}"/>
          </ac:graphicFrameMkLst>
        </pc:graphicFrameChg>
        <pc:graphicFrameChg chg="del">
          <ac:chgData name="Павел Варшавский" userId="91946b8a62b4c8f5" providerId="LiveId" clId="{0A48B56B-8707-9243-9462-CF53CEE7912B}" dt="2020-03-11T19:06:07.769" v="518" actId="478"/>
          <ac:graphicFrameMkLst>
            <pc:docMk/>
            <pc:sldMk cId="2150037772" sldId="328"/>
            <ac:graphicFrameMk id="10" creationId="{6CF264F1-E271-3F4B-B339-2F844AD643F3}"/>
          </ac:graphicFrameMkLst>
        </pc:graphicFrameChg>
        <pc:graphicFrameChg chg="del">
          <ac:chgData name="Павел Варшавский" userId="91946b8a62b4c8f5" providerId="LiveId" clId="{0A48B56B-8707-9243-9462-CF53CEE7912B}" dt="2020-03-11T19:06:07.769" v="518" actId="478"/>
          <ac:graphicFrameMkLst>
            <pc:docMk/>
            <pc:sldMk cId="2150037772" sldId="328"/>
            <ac:graphicFrameMk id="13" creationId="{E216A0E8-435C-1F46-BAA6-DBA3D199AC21}"/>
          </ac:graphicFrameMkLst>
        </pc:graphicFrameChg>
        <pc:graphicFrameChg chg="del">
          <ac:chgData name="Павел Варшавский" userId="91946b8a62b4c8f5" providerId="LiveId" clId="{0A48B56B-8707-9243-9462-CF53CEE7912B}" dt="2020-03-11T19:06:07.769" v="518" actId="478"/>
          <ac:graphicFrameMkLst>
            <pc:docMk/>
            <pc:sldMk cId="2150037772" sldId="328"/>
            <ac:graphicFrameMk id="14" creationId="{A6F63078-EF88-9B4C-844A-085D71347F53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9:06:27.086" v="520" actId="1076"/>
          <ac:graphicFrameMkLst>
            <pc:docMk/>
            <pc:sldMk cId="2150037772" sldId="328"/>
            <ac:graphicFrameMk id="20" creationId="{72FFCD09-C35A-5A47-99B5-15D3CC249C95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9:06:27.086" v="520" actId="1076"/>
          <ac:graphicFrameMkLst>
            <pc:docMk/>
            <pc:sldMk cId="2150037772" sldId="328"/>
            <ac:graphicFrameMk id="21" creationId="{F23ED880-BDD2-C041-9E81-7A8BFEA8EF98}"/>
          </ac:graphicFrameMkLst>
        </pc:graphicFrameChg>
      </pc:sldChg>
      <pc:sldChg chg="addSp delSp modSp add delAnim modAnim">
        <pc:chgData name="Павел Варшавский" userId="91946b8a62b4c8f5" providerId="LiveId" clId="{0A48B56B-8707-9243-9462-CF53CEE7912B}" dt="2020-03-11T19:07:18.970" v="525" actId="1076"/>
        <pc:sldMkLst>
          <pc:docMk/>
          <pc:sldMk cId="1026640010" sldId="329"/>
        </pc:sldMkLst>
        <pc:spChg chg="add mod">
          <ac:chgData name="Павел Варшавский" userId="91946b8a62b4c8f5" providerId="LiveId" clId="{0A48B56B-8707-9243-9462-CF53CEE7912B}" dt="2020-03-11T19:07:18.970" v="525" actId="1076"/>
          <ac:spMkLst>
            <pc:docMk/>
            <pc:sldMk cId="1026640010" sldId="329"/>
            <ac:spMk id="14" creationId="{0FD170EA-2DBB-6840-A77F-57D8F789326F}"/>
          </ac:spMkLst>
        </pc:spChg>
        <pc:spChg chg="del">
          <ac:chgData name="Павел Варшавский" userId="91946b8a62b4c8f5" providerId="LiveId" clId="{0A48B56B-8707-9243-9462-CF53CEE7912B}" dt="2020-03-11T19:07:09.870" v="523" actId="478"/>
          <ac:spMkLst>
            <pc:docMk/>
            <pc:sldMk cId="1026640010" sldId="329"/>
            <ac:spMk id="17" creationId="{B2052666-1191-6D44-891F-75430FC08530}"/>
          </ac:spMkLst>
        </pc:spChg>
        <pc:spChg chg="del">
          <ac:chgData name="Павел Варшавский" userId="91946b8a62b4c8f5" providerId="LiveId" clId="{0A48B56B-8707-9243-9462-CF53CEE7912B}" dt="2020-03-11T19:07:09.870" v="523" actId="478"/>
          <ac:spMkLst>
            <pc:docMk/>
            <pc:sldMk cId="1026640010" sldId="329"/>
            <ac:spMk id="18" creationId="{9C0393B7-F921-0D4E-A83E-CDD00EA099E5}"/>
          </ac:spMkLst>
        </pc:spChg>
        <pc:spChg chg="del">
          <ac:chgData name="Павел Варшавский" userId="91946b8a62b4c8f5" providerId="LiveId" clId="{0A48B56B-8707-9243-9462-CF53CEE7912B}" dt="2020-03-11T19:07:09.870" v="523" actId="478"/>
          <ac:spMkLst>
            <pc:docMk/>
            <pc:sldMk cId="1026640010" sldId="329"/>
            <ac:spMk id="19" creationId="{6A13EDA1-AD41-FC43-9F0C-348C7390C13F}"/>
          </ac:spMkLst>
        </pc:spChg>
        <pc:graphicFrameChg chg="add mod">
          <ac:chgData name="Павел Варшавский" userId="91946b8a62b4c8f5" providerId="LiveId" clId="{0A48B56B-8707-9243-9462-CF53CEE7912B}" dt="2020-03-11T19:07:18.970" v="525" actId="1076"/>
          <ac:graphicFrameMkLst>
            <pc:docMk/>
            <pc:sldMk cId="1026640010" sldId="329"/>
            <ac:graphicFrameMk id="9" creationId="{CA6B1619-AF0C-B141-AE0C-CFC04CC15C78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9:07:18.970" v="525" actId="1076"/>
          <ac:graphicFrameMkLst>
            <pc:docMk/>
            <pc:sldMk cId="1026640010" sldId="329"/>
            <ac:graphicFrameMk id="10" creationId="{F00FE9DE-5C64-E644-BF0D-94E721091118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9:07:18.970" v="525" actId="1076"/>
          <ac:graphicFrameMkLst>
            <pc:docMk/>
            <pc:sldMk cId="1026640010" sldId="329"/>
            <ac:graphicFrameMk id="11" creationId="{507B3846-599F-9049-8C86-ECE80F363EBE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9:07:18.970" v="525" actId="1076"/>
          <ac:graphicFrameMkLst>
            <pc:docMk/>
            <pc:sldMk cId="1026640010" sldId="329"/>
            <ac:graphicFrameMk id="12" creationId="{E783DF08-FB86-B54A-A332-9E381984F8F7}"/>
          </ac:graphicFrameMkLst>
        </pc:graphicFrameChg>
        <pc:graphicFrameChg chg="add mod">
          <ac:chgData name="Павел Варшавский" userId="91946b8a62b4c8f5" providerId="LiveId" clId="{0A48B56B-8707-9243-9462-CF53CEE7912B}" dt="2020-03-11T19:07:18.970" v="525" actId="1076"/>
          <ac:graphicFrameMkLst>
            <pc:docMk/>
            <pc:sldMk cId="1026640010" sldId="329"/>
            <ac:graphicFrameMk id="13" creationId="{D4716D2C-C670-0843-9A22-13F14C19DB6D}"/>
          </ac:graphicFrameMkLst>
        </pc:graphicFrameChg>
        <pc:graphicFrameChg chg="del">
          <ac:chgData name="Павел Варшавский" userId="91946b8a62b4c8f5" providerId="LiveId" clId="{0A48B56B-8707-9243-9462-CF53CEE7912B}" dt="2020-03-11T19:07:09.870" v="523" actId="478"/>
          <ac:graphicFrameMkLst>
            <pc:docMk/>
            <pc:sldMk cId="1026640010" sldId="329"/>
            <ac:graphicFrameMk id="20" creationId="{72FFCD09-C35A-5A47-99B5-15D3CC249C95}"/>
          </ac:graphicFrameMkLst>
        </pc:graphicFrameChg>
        <pc:graphicFrameChg chg="del">
          <ac:chgData name="Павел Варшавский" userId="91946b8a62b4c8f5" providerId="LiveId" clId="{0A48B56B-8707-9243-9462-CF53CEE7912B}" dt="2020-03-11T19:07:09.870" v="523" actId="478"/>
          <ac:graphicFrameMkLst>
            <pc:docMk/>
            <pc:sldMk cId="1026640010" sldId="329"/>
            <ac:graphicFrameMk id="21" creationId="{F23ED880-BDD2-C041-9E81-7A8BFEA8EF98}"/>
          </ac:graphicFrameMkLst>
        </pc:graphicFrameChg>
      </pc:sldChg>
    </pc:docChg>
  </pc:docChgLst>
  <pc:docChgLst>
    <pc:chgData name="Павел Варшавский" userId="91946b8a62b4c8f5" providerId="LiveId" clId="{BF24FFC7-3C1C-0249-9232-04D5DF360F99}"/>
    <pc:docChg chg="modMainMaster">
      <pc:chgData name="Павел Варшавский" userId="91946b8a62b4c8f5" providerId="LiveId" clId="{BF24FFC7-3C1C-0249-9232-04D5DF360F99}" dt="2020-03-11T17:36:24.919" v="0"/>
      <pc:docMkLst>
        <pc:docMk/>
      </pc:docMkLst>
      <pc:sldMasterChg chg="modSldLayout">
        <pc:chgData name="Павел Варшавский" userId="91946b8a62b4c8f5" providerId="LiveId" clId="{BF24FFC7-3C1C-0249-9232-04D5DF360F99}" dt="2020-03-11T17:36:24.919" v="0"/>
        <pc:sldMasterMkLst>
          <pc:docMk/>
          <pc:sldMasterMk cId="2668859971" sldId="2147483747"/>
        </pc:sldMasterMkLst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4226509049" sldId="2147483759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4226509049" sldId="2147483759"/>
              <ac:picMk id="8" creationId="{6E150130-3D27-9341-AD6B-BFBE4A8A8272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4292944320" sldId="2147483760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4292944320" sldId="2147483760"/>
              <ac:picMk id="11" creationId="{FAF1C7A1-E917-CA44-83D9-FC80F442B9BC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655630863" sldId="2147483761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655630863" sldId="2147483761"/>
              <ac:picMk id="9" creationId="{2832EC36-D647-A745-BD70-D2DF8894FD17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1893189503" sldId="2147483762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1893189503" sldId="2147483762"/>
              <ac:picMk id="11" creationId="{DBAAAD1E-0CB5-9247-840F-6816873E6FE3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3385698883" sldId="2147483763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3385698883" sldId="2147483763"/>
              <ac:picMk id="11" creationId="{B9DAC8D2-318D-434B-A0E5-9DA25C75F38D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3033098172" sldId="2147483764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3033098172" sldId="2147483764"/>
              <ac:picMk id="13" creationId="{8C06D7F6-429D-214D-BEE9-1020D7BFBF64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4168507953" sldId="2147483765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4168507953" sldId="2147483765"/>
              <ac:picMk id="14" creationId="{F8B31EEF-5E3C-2A41-8744-782F4E6F4AF3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2309498611" sldId="2147483766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2309498611" sldId="2147483766"/>
              <ac:picMk id="14" creationId="{F91DD182-6F4B-114B-A39E-54BC6BBA0315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2307174171" sldId="2147483767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2307174171" sldId="2147483767"/>
              <ac:picMk id="11" creationId="{5412B831-EBB4-FB43-A643-1830A821ECAC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790136936" sldId="2147483768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790136936" sldId="2147483768"/>
              <ac:picMk id="18" creationId="{522AD792-5ECB-EE48-992C-ACD343757458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31710855" sldId="2147483769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31710855" sldId="2147483769"/>
              <ac:picMk id="12" creationId="{C9571BCD-DC65-C345-BE57-93989C3A4E67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2394023672" sldId="2147483770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2394023672" sldId="2147483770"/>
              <ac:picMk id="27" creationId="{FB4E92B2-759E-404E-8649-E44AFDA3601A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2275050883" sldId="2147483771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2275050883" sldId="2147483771"/>
              <ac:picMk id="16" creationId="{D1CDD447-ADD9-4E4B-B162-EF7A6A239295}"/>
            </ac:picMkLst>
          </pc:picChg>
        </pc:sldLayoutChg>
        <pc:sldLayoutChg chg="addSp">
          <pc:chgData name="Павел Варшавский" userId="91946b8a62b4c8f5" providerId="LiveId" clId="{BF24FFC7-3C1C-0249-9232-04D5DF360F99}" dt="2020-03-11T17:36:24.919" v="0"/>
          <pc:sldLayoutMkLst>
            <pc:docMk/>
            <pc:sldMasterMk cId="2668859971" sldId="2147483747"/>
            <pc:sldLayoutMk cId="306194414" sldId="2147483772"/>
          </pc:sldLayoutMkLst>
          <pc:picChg chg="add">
            <ac:chgData name="Павел Варшавский" userId="91946b8a62b4c8f5" providerId="LiveId" clId="{BF24FFC7-3C1C-0249-9232-04D5DF360F99}" dt="2020-03-11T17:36:24.919" v="0"/>
            <ac:picMkLst>
              <pc:docMk/>
              <pc:sldMasterMk cId="2668859971" sldId="2147483747"/>
              <pc:sldLayoutMk cId="306194414" sldId="2147483772"/>
              <ac:picMk id="14" creationId="{CEF5523F-DB2B-9946-AC55-093345A1E2E5}"/>
            </ac:picMkLst>
          </pc:pic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7218957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4787352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127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6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7120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03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8762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8999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94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6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662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593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5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65843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6526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564167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77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0831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328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150130-3D27-9341-AD6B-BFBE4A8A8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9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F1C7A1-E917-CA44-83D9-FC80F442B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4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2EC36-D647-A745-BD70-D2DF8894F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0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AAAD1E-0CB5-9247-840F-6816873E6F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DAC8D2-318D-434B-A0E5-9DA25C75F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06D7F6-429D-214D-BEE9-1020D7BFB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8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B31EEF-5E3C-2A41-8744-782F4E6F4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079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1DD182-6F4B-114B-A39E-54BC6BBA0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8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2B831-EBB4-FB43-A643-1830A821E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4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2AD792-5ECB-EE48-992C-ACD343757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6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571BCD-DC65-C345-BE57-93989C3A4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B4E92B2-759E-404E-8649-E44AFDA36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23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CDD447-ADD9-4E4B-B162-EF7A6A239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F5523F-DB2B-9946-AC55-093345A1E2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514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40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35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63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63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134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7148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896031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762357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124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78319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468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7709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33674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39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00219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769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14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4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77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5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5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p@appmat.ru" TargetMode="External"/><Relationship Id="rId2" Type="http://schemas.openxmlformats.org/officeDocument/2006/relationships/hyperlink" Target="mailto:VarshavskyPR@mpei.ru" TargetMode="Externa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EB30AE-F8FB-3E4E-8DFE-7FC675A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63"/>
            <a:ext cx="8208912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cs typeface="Arial" panose="020B0604020202020204" pitchFamily="34" charset="0"/>
              </a:rPr>
              <a:t>ТЕОРИЯ ПРИНЯТИЯ РЕШЕНИЙ (ТПР)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5A7AA62-CE78-3E44-924E-6D54D90DE52E}"/>
              </a:ext>
            </a:extLst>
          </p:cNvPr>
          <p:cNvSpPr txBox="1">
            <a:spLocks/>
          </p:cNvSpPr>
          <p:nvPr/>
        </p:nvSpPr>
        <p:spPr>
          <a:xfrm>
            <a:off x="899592" y="2139702"/>
            <a:ext cx="3096344" cy="23042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Варшавский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Павел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Романович</a:t>
            </a:r>
          </a:p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доцент кафедры ПМИИ</a:t>
            </a: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VarshavskyPR@mpei.ru</a:t>
            </a:r>
            <a:endParaRPr lang="en-US" sz="20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Arial" panose="020B0604020202020204" pitchFamily="34" charset="0"/>
                <a:hlinkClick r:id="rId3"/>
              </a:rPr>
              <a:t>varp@appmat.ru</a:t>
            </a:r>
            <a:endParaRPr lang="en-US" sz="2000" b="1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упрощение матрицы игры</a:t>
            </a:r>
            <a:endParaRPr lang="ru-RU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7EE17-14C2-9045-8FAD-C853754D18F6}"/>
              </a:ext>
            </a:extLst>
          </p:cNvPr>
          <p:cNvSpPr txBox="1"/>
          <p:nvPr/>
        </p:nvSpPr>
        <p:spPr>
          <a:xfrm>
            <a:off x="1486000" y="114890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Игра </a:t>
            </a:r>
            <a:r>
              <a:rPr lang="en-US" sz="2400" b="1" dirty="0"/>
              <a:t>G</a:t>
            </a:r>
            <a:r>
              <a:rPr lang="ru-RU" sz="2400" b="1" dirty="0"/>
              <a:t>(2×</a:t>
            </a:r>
            <a:r>
              <a:rPr lang="en-US" sz="2400" b="1" dirty="0"/>
              <a:t>2</a:t>
            </a:r>
            <a:r>
              <a:rPr lang="ru-RU" sz="2400" b="1" dirty="0"/>
              <a:t>)</a:t>
            </a:r>
            <a:endParaRPr lang="ru-RU" sz="2400" b="1" u="sng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949C898-893D-2D45-8A97-94C095564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90221"/>
              </p:ext>
            </p:extLst>
          </p:nvPr>
        </p:nvGraphicFramePr>
        <p:xfrm>
          <a:off x="2762181" y="1736346"/>
          <a:ext cx="3619638" cy="17803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0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</a:rPr>
                        <a:t>4</a:t>
                      </a:r>
                      <a:endParaRPr lang="ru-RU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</a:rPr>
                        <a:t>2</a:t>
                      </a:r>
                      <a:endParaRPr lang="ru-RU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ru-RU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03AC6B5-7050-3444-A374-AD2A3AD03E3B}"/>
              </a:ext>
            </a:extLst>
          </p:cNvPr>
          <p:cNvSpPr txBox="1"/>
          <p:nvPr/>
        </p:nvSpPr>
        <p:spPr>
          <a:xfrm>
            <a:off x="3455876" y="3768214"/>
            <a:ext cx="26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baseline="-25000" dirty="0"/>
              <a:t>A</a:t>
            </a:r>
            <a:r>
              <a:rPr lang="en-US" sz="2400" b="1" dirty="0"/>
              <a:t> = (</a:t>
            </a:r>
            <a:r>
              <a:rPr lang="en-US" sz="2400" b="1" dirty="0" err="1"/>
              <a:t>p</a:t>
            </a:r>
            <a:r>
              <a:rPr lang="en-US" sz="2400" b="1" baseline="-25000" dirty="0" err="1"/>
              <a:t>1</a:t>
            </a:r>
            <a:r>
              <a:rPr lang="en-US" sz="2400" b="1" dirty="0"/>
              <a:t>, </a:t>
            </a:r>
            <a:r>
              <a:rPr lang="en-US" sz="2400" b="1" dirty="0" err="1"/>
              <a:t>p</a:t>
            </a:r>
            <a:r>
              <a:rPr lang="en-US" sz="2400" b="1" baseline="-25000" dirty="0" err="1"/>
              <a:t>2</a:t>
            </a:r>
            <a:r>
              <a:rPr lang="en-US" sz="2400" b="1" dirty="0"/>
              <a:t>, 0)</a:t>
            </a:r>
            <a:endParaRPr lang="ru-RU" sz="2400" dirty="0"/>
          </a:p>
          <a:p>
            <a:r>
              <a:rPr lang="en-US" sz="2400" b="1" dirty="0"/>
              <a:t>S</a:t>
            </a:r>
            <a:r>
              <a:rPr lang="en-US" sz="2400" b="1" baseline="-25000" dirty="0"/>
              <a:t>B</a:t>
            </a:r>
            <a:r>
              <a:rPr lang="ru-RU" sz="2400" b="1" dirty="0"/>
              <a:t> = (</a:t>
            </a:r>
            <a:r>
              <a:rPr lang="en-US" sz="2400" b="1" dirty="0"/>
              <a:t>q</a:t>
            </a:r>
            <a:r>
              <a:rPr lang="ru-RU" sz="2400" b="1" baseline="-25000" dirty="0"/>
              <a:t>1</a:t>
            </a:r>
            <a:r>
              <a:rPr lang="ru-RU" sz="2400" b="1" dirty="0"/>
              <a:t>, 0,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3</a:t>
            </a:r>
            <a:r>
              <a:rPr lang="ru-RU" sz="2400" b="1" dirty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7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 Лагранжа</a:t>
            </a:r>
            <a:endParaRPr lang="ru-RU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7EE17-14C2-9045-8FAD-C853754D18F6}"/>
              </a:ext>
            </a:extLst>
          </p:cNvPr>
          <p:cNvSpPr txBox="1"/>
          <p:nvPr/>
        </p:nvSpPr>
        <p:spPr>
          <a:xfrm>
            <a:off x="457200" y="114890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Метод используется в играх с квадратной матрицей игры </a:t>
            </a:r>
            <a:r>
              <a:rPr lang="en-US" sz="2400" b="1" dirty="0"/>
              <a:t>G</a:t>
            </a:r>
            <a:r>
              <a:rPr lang="ru-RU" sz="2400" b="1" dirty="0"/>
              <a:t>(</a:t>
            </a:r>
            <a:r>
              <a:rPr lang="en-US" sz="2400" b="1" dirty="0"/>
              <a:t>m</a:t>
            </a:r>
            <a:r>
              <a:rPr lang="ru-RU" sz="2400" b="1" dirty="0"/>
              <a:t>×</a:t>
            </a:r>
            <a:r>
              <a:rPr lang="en-US" sz="2400" b="1" dirty="0"/>
              <a:t>m</a:t>
            </a:r>
            <a:r>
              <a:rPr lang="ru-RU" sz="2400" b="1" dirty="0"/>
              <a:t>)</a:t>
            </a:r>
            <a:r>
              <a:rPr lang="ru-RU" sz="2400" dirty="0"/>
              <a:t>.</a:t>
            </a:r>
            <a:endParaRPr lang="ru-RU" sz="2400" b="1" dirty="0"/>
          </a:p>
          <a:p>
            <a:pPr algn="just"/>
            <a:r>
              <a:rPr lang="ru-RU" sz="2400" dirty="0"/>
              <a:t>Если </a:t>
            </a:r>
            <a:r>
              <a:rPr lang="en-US" sz="2400" b="1" dirty="0"/>
              <a:t>G</a:t>
            </a:r>
            <a:r>
              <a:rPr lang="ru-RU" sz="2400" b="1" dirty="0"/>
              <a:t>(</a:t>
            </a:r>
            <a:r>
              <a:rPr lang="en-US" sz="2400" b="1" dirty="0"/>
              <a:t>m</a:t>
            </a:r>
            <a:r>
              <a:rPr lang="ru-RU" sz="2400" b="1" dirty="0"/>
              <a:t>×</a:t>
            </a:r>
            <a:r>
              <a:rPr lang="en-US" sz="2400" b="1" dirty="0"/>
              <a:t>n</a:t>
            </a:r>
            <a:r>
              <a:rPr lang="ru-RU" sz="2400" b="1" dirty="0"/>
              <a:t>)</a:t>
            </a:r>
            <a:r>
              <a:rPr lang="ru-RU" sz="2400" dirty="0"/>
              <a:t>, то рассматривается размерность матрицы игры из расчёта </a:t>
            </a:r>
            <a:r>
              <a:rPr lang="en-US" sz="2400" b="1" dirty="0"/>
              <a:t>min</a:t>
            </a:r>
            <a:r>
              <a:rPr lang="ru-RU" sz="2400" b="1" dirty="0"/>
              <a:t> {</a:t>
            </a:r>
            <a:r>
              <a:rPr lang="en-US" sz="2400" b="1" dirty="0"/>
              <a:t>m</a:t>
            </a:r>
            <a:r>
              <a:rPr lang="ru-RU" sz="2400" b="1" dirty="0"/>
              <a:t>,</a:t>
            </a:r>
            <a:r>
              <a:rPr lang="en-US" sz="2400" b="1" dirty="0"/>
              <a:t>n</a:t>
            </a:r>
            <a:r>
              <a:rPr lang="ru-RU" sz="2400" b="1" dirty="0"/>
              <a:t>}</a:t>
            </a:r>
            <a:r>
              <a:rPr lang="ru-RU" sz="2400" dirty="0"/>
              <a:t>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8FE98F4-A89C-9542-BE6D-8F2A94FD9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44464"/>
              </p:ext>
            </p:extLst>
          </p:nvPr>
        </p:nvGraphicFramePr>
        <p:xfrm>
          <a:off x="539552" y="3209769"/>
          <a:ext cx="2901041" cy="15696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6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effectLst/>
                          <a:latin typeface="+mn-lt"/>
                        </a:rPr>
                        <a:t>11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effectLst/>
                          <a:latin typeface="+mn-lt"/>
                        </a:rPr>
                        <a:t>1</a:t>
                      </a:r>
                      <a:r>
                        <a:rPr lang="ru-RU" sz="2000" b="1" baseline="-25000" dirty="0">
                          <a:effectLst/>
                          <a:latin typeface="+mn-lt"/>
                        </a:rPr>
                        <a:t>2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a</a:t>
                      </a:r>
                      <a:r>
                        <a:rPr lang="ru-RU" sz="2000" b="1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baseline="-25000" dirty="0">
                          <a:effectLst/>
                          <a:latin typeface="+mn-lt"/>
                        </a:rPr>
                        <a:t>1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a</a:t>
                      </a:r>
                      <a:r>
                        <a:rPr lang="ru-RU" sz="2000" b="1" baseline="-25000" dirty="0">
                          <a:effectLst/>
                          <a:latin typeface="+mn-lt"/>
                        </a:rPr>
                        <a:t>22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C97B69-D8E2-6542-8BDD-9495C7F183C6}"/>
              </a:ext>
            </a:extLst>
          </p:cNvPr>
          <p:cNvSpPr txBox="1"/>
          <p:nvPr/>
        </p:nvSpPr>
        <p:spPr>
          <a:xfrm>
            <a:off x="457200" y="2718561"/>
            <a:ext cx="217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Игра </a:t>
            </a:r>
            <a:r>
              <a:rPr lang="en-US" sz="2400" b="1" dirty="0"/>
              <a:t>G</a:t>
            </a:r>
            <a:r>
              <a:rPr lang="ru-RU" sz="2400" b="1" dirty="0"/>
              <a:t>(2×</a:t>
            </a:r>
            <a:r>
              <a:rPr lang="en-US" sz="2400" b="1" dirty="0"/>
              <a:t>2</a:t>
            </a:r>
            <a:r>
              <a:rPr lang="ru-RU" sz="2400" b="1" dirty="0"/>
              <a:t>)</a:t>
            </a:r>
            <a:endParaRPr lang="ru-RU" sz="2400" b="1" u="sng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375AD61-780D-024B-ABCC-AFC527C31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456" y="2994325"/>
            <a:ext cx="473134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>
                <a:ea typeface="Times New Roman" pitchFamily="18" charset="0"/>
                <a:cs typeface="Arial" pitchFamily="34" charset="0"/>
              </a:rPr>
              <a:t>S</a:t>
            </a:r>
            <a:r>
              <a:rPr lang="ru-RU" sz="2200" b="1" baseline="-30000" dirty="0" err="1">
                <a:ea typeface="Times New Roman" pitchFamily="18" charset="0"/>
                <a:cs typeface="Arial" pitchFamily="34" charset="0"/>
              </a:rPr>
              <a:t>A</a:t>
            </a:r>
            <a:r>
              <a:rPr lang="ru-RU" sz="2200" b="1" dirty="0" err="1">
                <a:ea typeface="Times New Roman" pitchFamily="18" charset="0"/>
                <a:cs typeface="Arial" pitchFamily="34" charset="0"/>
              </a:rPr>
              <a:t>=</a:t>
            </a:r>
            <a:r>
              <a:rPr lang="ru-RU" sz="2200" b="1" dirty="0">
                <a:ea typeface="Times New Roman" pitchFamily="18" charset="0"/>
                <a:cs typeface="Arial" pitchFamily="34" charset="0"/>
              </a:rPr>
              <a:t>(</a:t>
            </a:r>
            <a:r>
              <a:rPr lang="ru-RU" sz="2200" b="1" dirty="0" err="1">
                <a:ea typeface="Times New Roman" pitchFamily="18" charset="0"/>
                <a:cs typeface="Arial" pitchFamily="34" charset="0"/>
              </a:rPr>
              <a:t>p</a:t>
            </a:r>
            <a:r>
              <a:rPr lang="ru-RU" sz="2200" b="1" baseline="-30000" dirty="0" err="1">
                <a:ea typeface="Times New Roman" pitchFamily="18" charset="0"/>
                <a:cs typeface="Arial" pitchFamily="34" charset="0"/>
              </a:rPr>
              <a:t>1</a:t>
            </a:r>
            <a:r>
              <a:rPr lang="ru-RU" sz="2200" b="1" dirty="0" err="1">
                <a:ea typeface="Times New Roman" pitchFamily="18" charset="0"/>
                <a:cs typeface="Arial" pitchFamily="34" charset="0"/>
              </a:rPr>
              <a:t>,p</a:t>
            </a:r>
            <a:r>
              <a:rPr lang="ru-RU" sz="2200" b="1" baseline="-30000" dirty="0" err="1">
                <a:ea typeface="Times New Roman" pitchFamily="18" charset="0"/>
                <a:cs typeface="Arial" pitchFamily="34" charset="0"/>
              </a:rPr>
              <a:t>2</a:t>
            </a:r>
            <a:r>
              <a:rPr lang="ru-RU" sz="2200" b="1" dirty="0">
                <a:ea typeface="Times New Roman" pitchFamily="18" charset="0"/>
                <a:cs typeface="Arial" pitchFamily="34" charset="0"/>
              </a:rPr>
              <a:t>) </a:t>
            </a:r>
            <a:r>
              <a:rPr lang="ru-RU" sz="2200" dirty="0"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>
                <a:ea typeface="Times New Roman" pitchFamily="18" charset="0"/>
                <a:cs typeface="Arial" pitchFamily="34" charset="0"/>
              </a:rPr>
              <a:t>вектор вероятностей выбора стратегий игроком</a:t>
            </a:r>
            <a:r>
              <a:rPr lang="ru-RU" sz="2200" b="1" dirty="0">
                <a:ea typeface="Times New Roman" pitchFamily="18" charset="0"/>
                <a:cs typeface="Arial" pitchFamily="34" charset="0"/>
              </a:rPr>
              <a:t> А.</a:t>
            </a:r>
            <a:endParaRPr lang="ru-RU" sz="2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ea typeface="Times New Roman" pitchFamily="18" charset="0"/>
                <a:cs typeface="Arial" pitchFamily="34" charset="0"/>
              </a:rPr>
              <a:t>S</a:t>
            </a:r>
            <a:r>
              <a:rPr lang="ru-RU" sz="2200" b="1" baseline="-30000" dirty="0">
                <a:ea typeface="Times New Roman" pitchFamily="18" charset="0"/>
                <a:cs typeface="Arial" pitchFamily="34" charset="0"/>
              </a:rPr>
              <a:t>B</a:t>
            </a:r>
            <a:r>
              <a:rPr lang="ru-RU" sz="2200" b="1" dirty="0">
                <a:ea typeface="Times New Roman" pitchFamily="18" charset="0"/>
                <a:cs typeface="Arial" pitchFamily="34" charset="0"/>
              </a:rPr>
              <a:t>=(q</a:t>
            </a:r>
            <a:r>
              <a:rPr lang="ru-RU" sz="2200" b="1" baseline="-30000" dirty="0">
                <a:ea typeface="Times New Roman" pitchFamily="18" charset="0"/>
                <a:cs typeface="Arial" pitchFamily="34" charset="0"/>
              </a:rPr>
              <a:t>1</a:t>
            </a:r>
            <a:r>
              <a:rPr lang="ru-RU" sz="2200" b="1" dirty="0">
                <a:ea typeface="Times New Roman" pitchFamily="18" charset="0"/>
                <a:cs typeface="Arial" pitchFamily="34" charset="0"/>
              </a:rPr>
              <a:t>,q</a:t>
            </a:r>
            <a:r>
              <a:rPr lang="ru-RU" sz="2200" b="1" baseline="-30000" dirty="0">
                <a:ea typeface="Times New Roman" pitchFamily="18" charset="0"/>
                <a:cs typeface="Arial" pitchFamily="34" charset="0"/>
              </a:rPr>
              <a:t>2</a:t>
            </a:r>
            <a:r>
              <a:rPr lang="ru-RU" sz="2200" b="1" dirty="0">
                <a:ea typeface="Times New Roman" pitchFamily="18" charset="0"/>
                <a:cs typeface="Arial" pitchFamily="34" charset="0"/>
              </a:rPr>
              <a:t>) </a:t>
            </a:r>
            <a:r>
              <a:rPr lang="ru-RU" sz="2200" dirty="0"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>
                <a:ea typeface="Times New Roman" pitchFamily="18" charset="0"/>
                <a:cs typeface="Arial" pitchFamily="34" charset="0"/>
              </a:rPr>
              <a:t>вектор вероятностей выбора стратегий игроком</a:t>
            </a:r>
            <a:r>
              <a:rPr lang="ru-RU" sz="2200" b="1" dirty="0">
                <a:ea typeface="Times New Roman" pitchFamily="18" charset="0"/>
                <a:cs typeface="Arial" pitchFamily="34" charset="0"/>
              </a:rPr>
              <a:t> В.</a:t>
            </a:r>
            <a:endParaRPr lang="ru-RU" sz="2200" b="1" dirty="0"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ym typeface="Symbol"/>
              </a:rPr>
              <a:t></a:t>
            </a:r>
            <a:r>
              <a:rPr lang="en-US" sz="2200" dirty="0"/>
              <a:t> ≤</a:t>
            </a:r>
            <a:r>
              <a:rPr lang="ru-RU" sz="2200" b="1" dirty="0">
                <a:sym typeface="Symbol"/>
              </a:rPr>
              <a:t> </a:t>
            </a:r>
            <a:r>
              <a:rPr lang="en-US" sz="2200" b="1" dirty="0"/>
              <a:t>V </a:t>
            </a:r>
            <a:r>
              <a:rPr lang="en-US" sz="2200" dirty="0"/>
              <a:t>≤</a:t>
            </a:r>
            <a:r>
              <a:rPr lang="ru-RU" sz="2200" b="1" dirty="0">
                <a:sym typeface="Symbol"/>
              </a:rPr>
              <a:t> 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497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 Лагранжа</a:t>
            </a:r>
            <a:endParaRPr lang="ru-RU" dirty="0">
              <a:latin typeface="+mj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8FE98F4-A89C-9542-BE6D-8F2A94FD9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64124"/>
              </p:ext>
            </p:extLst>
          </p:nvPr>
        </p:nvGraphicFramePr>
        <p:xfrm>
          <a:off x="539552" y="1622798"/>
          <a:ext cx="2901041" cy="15696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6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effectLst/>
                          <a:latin typeface="+mn-lt"/>
                        </a:rPr>
                        <a:t>11</a:t>
                      </a:r>
                      <a:endParaRPr lang="ru-RU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a</a:t>
                      </a:r>
                      <a:r>
                        <a:rPr lang="en-US" sz="2000" b="1" baseline="-25000" dirty="0" err="1">
                          <a:effectLst/>
                          <a:latin typeface="+mn-lt"/>
                        </a:rPr>
                        <a:t>1</a:t>
                      </a:r>
                      <a:r>
                        <a:rPr lang="ru-RU" sz="2000" b="1" baseline="-25000" dirty="0">
                          <a:effectLst/>
                          <a:latin typeface="+mn-lt"/>
                        </a:rPr>
                        <a:t>2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a</a:t>
                      </a:r>
                      <a:r>
                        <a:rPr lang="ru-RU" sz="2000" b="1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baseline="-25000" dirty="0">
                          <a:effectLst/>
                          <a:latin typeface="+mn-lt"/>
                        </a:rPr>
                        <a:t>1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a</a:t>
                      </a:r>
                      <a:r>
                        <a:rPr lang="ru-RU" sz="2000" b="1" baseline="-25000" dirty="0">
                          <a:effectLst/>
                          <a:latin typeface="+mn-lt"/>
                        </a:rPr>
                        <a:t>22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C97B69-D8E2-6542-8BDD-9495C7F183C6}"/>
              </a:ext>
            </a:extLst>
          </p:cNvPr>
          <p:cNvSpPr txBox="1"/>
          <p:nvPr/>
        </p:nvSpPr>
        <p:spPr>
          <a:xfrm>
            <a:off x="457200" y="1131590"/>
            <a:ext cx="217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Игра </a:t>
            </a:r>
            <a:r>
              <a:rPr lang="en-US" sz="2400" b="1" dirty="0"/>
              <a:t>G</a:t>
            </a:r>
            <a:r>
              <a:rPr lang="ru-RU" sz="2400" b="1" dirty="0"/>
              <a:t>(2×</a:t>
            </a:r>
            <a:r>
              <a:rPr lang="en-US" sz="2400" b="1" dirty="0"/>
              <a:t>2</a:t>
            </a:r>
            <a:r>
              <a:rPr lang="ru-RU" sz="2400" b="1" dirty="0"/>
              <a:t>)</a:t>
            </a:r>
            <a:endParaRPr lang="ru-RU" sz="2400" b="1" u="sng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35910D9-A232-F747-AAB1-97720AEF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818" y="1362422"/>
            <a:ext cx="497889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/>
              <a:t>Пусть игрок </a:t>
            </a:r>
            <a:r>
              <a:rPr lang="ru-RU" sz="2400" b="1" dirty="0"/>
              <a:t>А</a:t>
            </a:r>
            <a:r>
              <a:rPr lang="ru-RU" sz="2400" dirty="0"/>
              <a:t> использует смешанные стратегии, а </a:t>
            </a:r>
            <a:r>
              <a:rPr lang="ru-RU" sz="2400" b="1" dirty="0"/>
              <a:t>В</a:t>
            </a:r>
            <a:r>
              <a:rPr lang="ru-RU" sz="2400" dirty="0"/>
              <a:t> чистые, тогда выигрыш составит:</a:t>
            </a:r>
          </a:p>
          <a:p>
            <a:endParaRPr lang="ru-RU" sz="1000" dirty="0"/>
          </a:p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</a:t>
            </a:r>
            <a:r>
              <a:rPr lang="en-US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4F859F-CE51-B94F-BB97-FD2DC1A62AAB}"/>
              </a:ext>
            </a:extLst>
          </p:cNvPr>
          <p:cNvSpPr/>
          <p:nvPr/>
        </p:nvSpPr>
        <p:spPr>
          <a:xfrm>
            <a:off x="755576" y="3633046"/>
            <a:ext cx="7882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Если </a:t>
            </a:r>
            <a:r>
              <a:rPr lang="ru-RU" sz="2400" b="1" dirty="0"/>
              <a:t>В</a:t>
            </a:r>
            <a:r>
              <a:rPr lang="ru-RU" sz="2400" dirty="0"/>
              <a:t> использует смешанные стратегии, то выигрыш составит: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= ( a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* q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( a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* q</a:t>
            </a:r>
            <a:r>
              <a:rPr lang="en-US" sz="2400" b="1" i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0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 Лагранжа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E01AF8-78DD-7E4F-818D-387BBF98494D}"/>
              </a:ext>
            </a:extLst>
          </p:cNvPr>
          <p:cNvSpPr/>
          <p:nvPr/>
        </p:nvSpPr>
        <p:spPr>
          <a:xfrm>
            <a:off x="454077" y="113159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строится функция Лагранжа</a:t>
            </a:r>
            <a:r>
              <a:rPr lang="en-US" sz="2400" dirty="0"/>
              <a:t>:</a:t>
            </a:r>
            <a:endParaRPr lang="ru-RU" sz="2400" dirty="0"/>
          </a:p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L=(a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)*q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+(a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)*q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</a:t>
            </a:r>
            <a:r>
              <a:rPr lang="ru-RU" b="1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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*(p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-1)+ </a:t>
            </a:r>
            <a:r>
              <a:rPr lang="ru-RU" b="1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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*(q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-1)</a:t>
            </a:r>
            <a:endParaRPr lang="ru-RU" i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5332D059-2A9B-6E42-8B0F-F4DC67E33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57908"/>
              </p:ext>
            </p:extLst>
          </p:nvPr>
        </p:nvGraphicFramePr>
        <p:xfrm>
          <a:off x="486323" y="2507282"/>
          <a:ext cx="29289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3" imgW="1663560" imgH="368280" progId="Equation.3">
                  <p:embed/>
                </p:oleObj>
              </mc:Choice>
              <mc:Fallback>
                <p:oleObj name="Формула" r:id="rId3" imgW="1663560" imgH="368280" progId="Equation.3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5332D059-2A9B-6E42-8B0F-F4DC67E334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23" y="2507282"/>
                        <a:ext cx="2928938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6CF264F1-E271-3F4B-B339-2F844AD64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847067"/>
              </p:ext>
            </p:extLst>
          </p:nvPr>
        </p:nvGraphicFramePr>
        <p:xfrm>
          <a:off x="479973" y="3372467"/>
          <a:ext cx="294163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5" imgW="1701720" imgH="368280" progId="Equation.3">
                  <p:embed/>
                </p:oleObj>
              </mc:Choice>
              <mc:Fallback>
                <p:oleObj name="Формула" r:id="rId5" imgW="1701720" imgH="368280" progId="Equation.3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6CF264F1-E271-3F4B-B339-2F844AD643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73" y="3372467"/>
                        <a:ext cx="2941638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3">
            <a:extLst>
              <a:ext uri="{FF2B5EF4-FFF2-40B4-BE49-F238E27FC236}">
                <a16:creationId xmlns:a16="http://schemas.microsoft.com/office/drawing/2014/main" id="{C3DD99B7-BD73-3A4D-BB77-8C3EE101C3CF}"/>
              </a:ext>
            </a:extLst>
          </p:cNvPr>
          <p:cNvSpPr>
            <a:spLocks/>
          </p:cNvSpPr>
          <p:nvPr/>
        </p:nvSpPr>
        <p:spPr bwMode="auto">
          <a:xfrm>
            <a:off x="3534209" y="2598515"/>
            <a:ext cx="114300" cy="12573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DBDF6C-7F50-E243-929F-5FC4B079016F}"/>
              </a:ext>
            </a:extLst>
          </p:cNvPr>
          <p:cNvSpPr/>
          <p:nvPr/>
        </p:nvSpPr>
        <p:spPr>
          <a:xfrm>
            <a:off x="3682131" y="3008191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libri" pitchFamily="34" charset="0"/>
              </a:rPr>
              <a:t>q</a:t>
            </a:r>
            <a:r>
              <a:rPr lang="en-US" b="1" i="1" baseline="-25000" dirty="0" err="1">
                <a:latin typeface="Calibri" pitchFamily="34" charset="0"/>
              </a:rPr>
              <a:t>1</a:t>
            </a:r>
            <a:r>
              <a:rPr lang="en-US" b="1" dirty="0">
                <a:latin typeface="Calibri" pitchFamily="34" charset="0"/>
              </a:rPr>
              <a:t> , </a:t>
            </a:r>
            <a:r>
              <a:rPr lang="en-US" b="1" i="1" dirty="0" err="1">
                <a:latin typeface="Calibri" pitchFamily="34" charset="0"/>
              </a:rPr>
              <a:t>q</a:t>
            </a:r>
            <a:r>
              <a:rPr lang="en-US" b="1" i="1" baseline="-25000" dirty="0" err="1">
                <a:latin typeface="Calibri" pitchFamily="34" charset="0"/>
              </a:rPr>
              <a:t>2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E216A0E8-435C-1F46-BAA6-DBA3D199A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63791"/>
              </p:ext>
            </p:extLst>
          </p:nvPr>
        </p:nvGraphicFramePr>
        <p:xfrm>
          <a:off x="4568877" y="2507237"/>
          <a:ext cx="2972069" cy="642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7" imgW="1688760" imgH="368280" progId="Equation.3">
                  <p:embed/>
                </p:oleObj>
              </mc:Choice>
              <mc:Fallback>
                <p:oleObj name="Формула" r:id="rId7" imgW="1688760" imgH="368280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E216A0E8-435C-1F46-BAA6-DBA3D199A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77" y="2507237"/>
                        <a:ext cx="2972069" cy="642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A6F63078-EF88-9B4C-844A-085D71347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733144"/>
              </p:ext>
            </p:extLst>
          </p:nvPr>
        </p:nvGraphicFramePr>
        <p:xfrm>
          <a:off x="4595301" y="3370513"/>
          <a:ext cx="2900933" cy="61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9" imgW="1714320" imgH="368280" progId="Equation.3">
                  <p:embed/>
                </p:oleObj>
              </mc:Choice>
              <mc:Fallback>
                <p:oleObj name="Формула" r:id="rId9" imgW="1714320" imgH="368280" progId="Equation.3">
                  <p:embed/>
                  <p:pic>
                    <p:nvPicPr>
                      <p:cNvPr id="14" name="Object 8">
                        <a:extLst>
                          <a:ext uri="{FF2B5EF4-FFF2-40B4-BE49-F238E27FC236}">
                            <a16:creationId xmlns:a16="http://schemas.microsoft.com/office/drawing/2014/main" id="{A6F63078-EF88-9B4C-844A-085D71347F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301" y="3370513"/>
                        <a:ext cx="2900933" cy="617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3">
            <a:extLst>
              <a:ext uri="{FF2B5EF4-FFF2-40B4-BE49-F238E27FC236}">
                <a16:creationId xmlns:a16="http://schemas.microsoft.com/office/drawing/2014/main" id="{2BB74C93-E491-8241-9005-EB28E66C4CD5}"/>
              </a:ext>
            </a:extLst>
          </p:cNvPr>
          <p:cNvSpPr>
            <a:spLocks/>
          </p:cNvSpPr>
          <p:nvPr/>
        </p:nvSpPr>
        <p:spPr bwMode="auto">
          <a:xfrm>
            <a:off x="7677166" y="2598515"/>
            <a:ext cx="114300" cy="12573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4DFADC-2352-7D48-8FA2-4DB7576F1162}"/>
              </a:ext>
            </a:extLst>
          </p:cNvPr>
          <p:cNvSpPr/>
          <p:nvPr/>
        </p:nvSpPr>
        <p:spPr>
          <a:xfrm>
            <a:off x="7913501" y="3042499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libri" pitchFamily="34" charset="0"/>
              </a:rPr>
              <a:t>p</a:t>
            </a:r>
            <a:r>
              <a:rPr lang="en-US" b="1" i="1" baseline="-25000" dirty="0" err="1">
                <a:latin typeface="Calibri" pitchFamily="34" charset="0"/>
              </a:rPr>
              <a:t>1</a:t>
            </a:r>
            <a:r>
              <a:rPr lang="en-US" b="1" dirty="0">
                <a:latin typeface="Calibri" pitchFamily="34" charset="0"/>
              </a:rPr>
              <a:t> , </a:t>
            </a:r>
            <a:r>
              <a:rPr lang="en-US" b="1" i="1" dirty="0" err="1">
                <a:latin typeface="Calibri" pitchFamily="34" charset="0"/>
              </a:rPr>
              <a:t>p</a:t>
            </a:r>
            <a:r>
              <a:rPr lang="en-US" b="1" i="1" baseline="-25000" dirty="0" err="1">
                <a:latin typeface="Calibri" pitchFamily="34" charset="0"/>
              </a:rPr>
              <a:t>2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1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utoUpdateAnimBg="0"/>
      <p:bldP spid="15" grpId="0" animBg="1" autoUpdateAnimBg="0"/>
      <p:bldP spid="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 Лагранжа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E01AF8-78DD-7E4F-818D-387BBF98494D}"/>
              </a:ext>
            </a:extLst>
          </p:cNvPr>
          <p:cNvSpPr/>
          <p:nvPr/>
        </p:nvSpPr>
        <p:spPr>
          <a:xfrm>
            <a:off x="474064" y="128599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L=(a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)*q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+(a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)*q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</a:t>
            </a:r>
            <a:r>
              <a:rPr lang="ru-RU" b="1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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*(p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-1)+ </a:t>
            </a:r>
            <a:r>
              <a:rPr lang="ru-RU" b="1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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*(q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-1)</a:t>
            </a:r>
            <a:endParaRPr lang="ru-RU" i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B2052666-1191-6D44-891F-75430FC08530}"/>
              </a:ext>
            </a:extLst>
          </p:cNvPr>
          <p:cNvSpPr>
            <a:spLocks/>
          </p:cNvSpPr>
          <p:nvPr/>
        </p:nvSpPr>
        <p:spPr bwMode="auto">
          <a:xfrm>
            <a:off x="5122218" y="2150095"/>
            <a:ext cx="114300" cy="1728192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C0393B7-F921-0D4E-A83E-CDD00EA099E5}"/>
              </a:ext>
            </a:extLst>
          </p:cNvPr>
          <p:cNvSpPr/>
          <p:nvPr/>
        </p:nvSpPr>
        <p:spPr>
          <a:xfrm>
            <a:off x="5482260" y="2294111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itchFamily="34" charset="0"/>
              </a:rPr>
              <a:t>p</a:t>
            </a:r>
            <a:r>
              <a:rPr lang="ru-RU" b="1" i="1" baseline="-25000" dirty="0">
                <a:latin typeface="Calibri" pitchFamily="34" charset="0"/>
              </a:rPr>
              <a:t>2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=1</a:t>
            </a:r>
            <a:r>
              <a:rPr lang="ru-RU" b="1" i="1" dirty="0">
                <a:latin typeface="Calibri" pitchFamily="34" charset="0"/>
              </a:rPr>
              <a:t>- </a:t>
            </a:r>
            <a:r>
              <a:rPr lang="en-US" b="1" i="1" dirty="0">
                <a:latin typeface="Calibri" pitchFamily="34" charset="0"/>
              </a:rPr>
              <a:t>p</a:t>
            </a:r>
            <a:r>
              <a:rPr lang="ru-RU" b="1" i="1" baseline="-25000" dirty="0">
                <a:latin typeface="Calibri" pitchFamily="34" charset="0"/>
              </a:rPr>
              <a:t>1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A13EDA1-AD41-FC43-9F0C-348C7390C13F}"/>
              </a:ext>
            </a:extLst>
          </p:cNvPr>
          <p:cNvSpPr/>
          <p:nvPr/>
        </p:nvSpPr>
        <p:spPr>
          <a:xfrm>
            <a:off x="5482260" y="3302223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alibri" pitchFamily="34" charset="0"/>
              </a:rPr>
              <a:t>q</a:t>
            </a:r>
            <a:r>
              <a:rPr lang="ru-RU" b="1" i="1" baseline="-25000" dirty="0">
                <a:latin typeface="Calibri" pitchFamily="34" charset="0"/>
              </a:rPr>
              <a:t>2</a:t>
            </a:r>
            <a:r>
              <a:rPr lang="ru-RU" b="1" i="1" dirty="0">
                <a:latin typeface="Calibri" pitchFamily="34" charset="0"/>
              </a:rPr>
              <a:t> </a:t>
            </a:r>
            <a:r>
              <a:rPr lang="ru-RU" b="1" i="1" dirty="0" err="1">
                <a:latin typeface="Calibri" pitchFamily="34" charset="0"/>
              </a:rPr>
              <a:t>=1</a:t>
            </a:r>
            <a:r>
              <a:rPr lang="ru-RU" b="1" i="1" dirty="0">
                <a:latin typeface="Calibri" pitchFamily="34" charset="0"/>
              </a:rPr>
              <a:t>- </a:t>
            </a:r>
            <a:r>
              <a:rPr lang="en-US" b="1" i="1" dirty="0">
                <a:latin typeface="Calibri" pitchFamily="34" charset="0"/>
              </a:rPr>
              <a:t>q</a:t>
            </a:r>
            <a:r>
              <a:rPr lang="ru-RU" b="1" i="1" baseline="-25000" dirty="0">
                <a:latin typeface="Calibri" pitchFamily="34" charset="0"/>
              </a:rPr>
              <a:t>1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72FFCD09-C35A-5A47-99B5-15D3CC249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116302"/>
              </p:ext>
            </p:extLst>
          </p:nvPr>
        </p:nvGraphicFramePr>
        <p:xfrm>
          <a:off x="2579740" y="2212181"/>
          <a:ext cx="19891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3" imgW="1091880" imgH="368280" progId="Equation.3">
                  <p:embed/>
                </p:oleObj>
              </mc:Choice>
              <mc:Fallback>
                <p:oleObj name="Формула" r:id="rId3" imgW="1091880" imgH="368280" progId="Equation.3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id="{72FFCD09-C35A-5A47-99B5-15D3CC249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740" y="2212181"/>
                        <a:ext cx="1989137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>
            <a:extLst>
              <a:ext uri="{FF2B5EF4-FFF2-40B4-BE49-F238E27FC236}">
                <a16:creationId xmlns:a16="http://schemas.microsoft.com/office/drawing/2014/main" id="{F23ED880-BDD2-C041-9E81-7A8BFEA8E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28002"/>
              </p:ext>
            </p:extLst>
          </p:nvPr>
        </p:nvGraphicFramePr>
        <p:xfrm>
          <a:off x="2544815" y="3145631"/>
          <a:ext cx="2044049" cy="7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5" imgW="1104840" imgH="368280" progId="Equation.3">
                  <p:embed/>
                </p:oleObj>
              </mc:Choice>
              <mc:Fallback>
                <p:oleObj name="Формула" r:id="rId5" imgW="1104840" imgH="368280" progId="Equation.3">
                  <p:embed/>
                  <p:pic>
                    <p:nvPicPr>
                      <p:cNvPr id="21" name="Object 8">
                        <a:extLst>
                          <a:ext uri="{FF2B5EF4-FFF2-40B4-BE49-F238E27FC236}">
                            <a16:creationId xmlns:a16="http://schemas.microsoft.com/office/drawing/2014/main" id="{F23ED880-BDD2-C041-9E81-7A8BFEA8E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815" y="3145631"/>
                        <a:ext cx="2044049" cy="732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0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utoUpdateAnimBg="0"/>
      <p:bldP spid="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 Лагранжа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E01AF8-78DD-7E4F-818D-387BBF98494D}"/>
              </a:ext>
            </a:extLst>
          </p:cNvPr>
          <p:cNvSpPr/>
          <p:nvPr/>
        </p:nvSpPr>
        <p:spPr>
          <a:xfrm>
            <a:off x="474064" y="128599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L=(a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)*q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+(a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+a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)*q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</a:t>
            </a:r>
            <a:r>
              <a:rPr lang="ru-RU" b="1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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*(p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+p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-1)+ </a:t>
            </a:r>
            <a:r>
              <a:rPr lang="ru-RU" b="1" i="1" dirty="0">
                <a:solidFill>
                  <a:schemeClr val="accent1"/>
                </a:solidFill>
                <a:cs typeface="Times New Roman" pitchFamily="18" charset="0"/>
                <a:sym typeface="Symbol"/>
              </a:rPr>
              <a:t>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*(q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+q</a:t>
            </a:r>
            <a:r>
              <a:rPr lang="en-US" b="1" i="1" baseline="-25000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en-US" b="1" i="1" dirty="0">
                <a:solidFill>
                  <a:schemeClr val="accent1"/>
                </a:solidFill>
                <a:cs typeface="Times New Roman" pitchFamily="18" charset="0"/>
              </a:rPr>
              <a:t>-1)</a:t>
            </a:r>
            <a:endParaRPr lang="ru-RU" i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CA6B1619-AF0C-B141-AE0C-CFC04CC15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318410"/>
              </p:ext>
            </p:extLst>
          </p:nvPr>
        </p:nvGraphicFramePr>
        <p:xfrm>
          <a:off x="3538642" y="2048196"/>
          <a:ext cx="2410654" cy="451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1218960" imgH="190440" progId="Equation.3">
                  <p:embed/>
                </p:oleObj>
              </mc:Choice>
              <mc:Fallback>
                <p:oleObj name="Формула" r:id="rId3" imgW="1218960" imgH="190440" progId="Equation.3">
                  <p:embed/>
                  <p:pic>
                    <p:nvPicPr>
                      <p:cNvPr id="9" name="Object 14">
                        <a:extLst>
                          <a:ext uri="{FF2B5EF4-FFF2-40B4-BE49-F238E27FC236}">
                            <a16:creationId xmlns:a16="http://schemas.microsoft.com/office/drawing/2014/main" id="{CA6B1619-AF0C-B141-AE0C-CFC04CC15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642" y="2048196"/>
                        <a:ext cx="2410654" cy="451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F00FE9DE-5C64-E644-BF0D-94E7210911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633329"/>
              </p:ext>
            </p:extLst>
          </p:nvPr>
        </p:nvGraphicFramePr>
        <p:xfrm>
          <a:off x="2087726" y="2571750"/>
          <a:ext cx="1479621" cy="81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5" imgW="749160" imgH="342720" progId="Equation.3">
                  <p:embed/>
                </p:oleObj>
              </mc:Choice>
              <mc:Fallback>
                <p:oleObj name="Формула" r:id="rId5" imgW="749160" imgH="342720" progId="Equation.3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F00FE9DE-5C64-E644-BF0D-94E7210911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726" y="2571750"/>
                        <a:ext cx="1479621" cy="819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507B3846-599F-9049-8C86-ECE80F363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92018"/>
              </p:ext>
            </p:extLst>
          </p:nvPr>
        </p:nvGraphicFramePr>
        <p:xfrm>
          <a:off x="2087726" y="3435846"/>
          <a:ext cx="1479621" cy="81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7" imgW="749160" imgH="342720" progId="Equation.3">
                  <p:embed/>
                </p:oleObj>
              </mc:Choice>
              <mc:Fallback>
                <p:oleObj name="Формула" r:id="rId7" imgW="749160" imgH="342720" progId="Equation.3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507B3846-599F-9049-8C86-ECE80F363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726" y="3435846"/>
                        <a:ext cx="1479621" cy="819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783DF08-FB86-B54A-A332-9E381984F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336618"/>
              </p:ext>
            </p:extLst>
          </p:nvPr>
        </p:nvGraphicFramePr>
        <p:xfrm>
          <a:off x="5507780" y="2571750"/>
          <a:ext cx="1476488" cy="81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9" imgW="749160" imgH="342720" progId="Equation.3">
                  <p:embed/>
                </p:oleObj>
              </mc:Choice>
              <mc:Fallback>
                <p:oleObj name="Формула" r:id="rId9" imgW="749160" imgH="34272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783DF08-FB86-B54A-A332-9E381984F8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780" y="2571750"/>
                        <a:ext cx="1476488" cy="819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D4716D2C-C670-0843-9A22-13F14C19D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92413"/>
              </p:ext>
            </p:extLst>
          </p:nvPr>
        </p:nvGraphicFramePr>
        <p:xfrm>
          <a:off x="5507780" y="3435846"/>
          <a:ext cx="1476488" cy="81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1" imgW="749160" imgH="342720" progId="Equation.3">
                  <p:embed/>
                </p:oleObj>
              </mc:Choice>
              <mc:Fallback>
                <p:oleObj name="Формула" r:id="rId11" imgW="749160" imgH="342720" progId="Equation.3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D4716D2C-C670-0843-9A22-13F14C19DB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780" y="3435846"/>
                        <a:ext cx="1476488" cy="819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D170EA-2DBB-6840-A77F-57D8F789326F}"/>
              </a:ext>
            </a:extLst>
          </p:cNvPr>
          <p:cNvSpPr/>
          <p:nvPr/>
        </p:nvSpPr>
        <p:spPr>
          <a:xfrm>
            <a:off x="1943708" y="1995686"/>
            <a:ext cx="5256584" cy="2376264"/>
          </a:xfrm>
          <a:prstGeom prst="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решения матричных игр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534380" y="1118811"/>
            <a:ext cx="8075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Рассмотрим </a:t>
            </a:r>
            <a:r>
              <a:rPr lang="ru-RU" sz="2000" b="1" dirty="0"/>
              <a:t>игру</a:t>
            </a:r>
            <a:r>
              <a:rPr lang="ru-RU" sz="2000" dirty="0"/>
              <a:t> </a:t>
            </a:r>
            <a:r>
              <a:rPr lang="en-US" sz="2000" b="1" dirty="0"/>
              <a:t>G (</a:t>
            </a:r>
            <a:r>
              <a:rPr lang="en-US" sz="2000" b="1" dirty="0" err="1"/>
              <a:t>m</a:t>
            </a:r>
            <a:r>
              <a:rPr lang="en-US" sz="2000" b="1" dirty="0" err="1">
                <a:latin typeface="Calibri" pitchFamily="34" charset="0"/>
                <a:sym typeface="Symbol"/>
              </a:rPr>
              <a:t></a:t>
            </a:r>
            <a:r>
              <a:rPr lang="en-US" sz="2000" b="1" dirty="0" err="1"/>
              <a:t>n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  <a:r>
              <a:rPr lang="ru-RU" sz="2000" dirty="0"/>
              <a:t>представленную в матричной форме.</a:t>
            </a:r>
          </a:p>
          <a:p>
            <a:pPr>
              <a:buNone/>
            </a:pPr>
            <a:r>
              <a:rPr lang="ru-RU" sz="2000" b="1" dirty="0"/>
              <a:t>Игрок </a:t>
            </a:r>
            <a:r>
              <a:rPr lang="en-US" sz="2000" b="1" dirty="0"/>
              <a:t>A</a:t>
            </a:r>
            <a:r>
              <a:rPr lang="ru-RU" sz="2000" dirty="0"/>
              <a:t> обладает множеством стратегий </a:t>
            </a:r>
            <a:r>
              <a:rPr lang="en-US" sz="2000" b="1" dirty="0"/>
              <a:t>A</a:t>
            </a:r>
            <a:r>
              <a:rPr lang="ru-RU" sz="2000" b="1" baseline="-25000" dirty="0"/>
              <a:t>1</a:t>
            </a:r>
            <a:r>
              <a:rPr lang="ru-RU" sz="2000" b="1" dirty="0"/>
              <a:t>,…,</a:t>
            </a:r>
            <a:r>
              <a:rPr lang="en-US" sz="2000" b="1" dirty="0"/>
              <a:t>A</a:t>
            </a:r>
            <a:r>
              <a:rPr lang="en-US" sz="2000" b="1" baseline="-25000" dirty="0"/>
              <a:t>m</a:t>
            </a:r>
            <a:endParaRPr lang="ru-RU" sz="2000" b="1" baseline="-25000" dirty="0"/>
          </a:p>
          <a:p>
            <a:pPr>
              <a:buNone/>
            </a:pPr>
            <a:r>
              <a:rPr lang="ru-RU" sz="2000" b="1" dirty="0"/>
              <a:t>Игрок </a:t>
            </a:r>
            <a:r>
              <a:rPr lang="en-US" sz="2000" b="1" dirty="0"/>
              <a:t>B</a:t>
            </a:r>
            <a:r>
              <a:rPr lang="ru-RU" sz="2000" dirty="0"/>
              <a:t> обладает множеством стратегий </a:t>
            </a:r>
            <a:r>
              <a:rPr lang="en-US" sz="2000" b="1" dirty="0"/>
              <a:t>B</a:t>
            </a:r>
            <a:r>
              <a:rPr lang="ru-RU" sz="2000" b="1" baseline="-25000" dirty="0"/>
              <a:t>1</a:t>
            </a:r>
            <a:r>
              <a:rPr lang="ru-RU" sz="2000" b="1" dirty="0"/>
              <a:t>,…,</a:t>
            </a:r>
            <a:r>
              <a:rPr lang="en-US" sz="2000" b="1" dirty="0"/>
              <a:t>B</a:t>
            </a:r>
            <a:r>
              <a:rPr lang="en-US" sz="2000" b="1" baseline="-25000" dirty="0"/>
              <a:t>n</a:t>
            </a:r>
            <a:endParaRPr lang="ru-RU" sz="2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0A2296A-3488-194D-897A-6B6C1BB11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13663"/>
              </p:ext>
            </p:extLst>
          </p:nvPr>
        </p:nvGraphicFramePr>
        <p:xfrm>
          <a:off x="448234" y="2513558"/>
          <a:ext cx="4608510" cy="228973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76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n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j-lt"/>
                        </a:rPr>
                        <a:t>a</a:t>
                      </a:r>
                      <a:r>
                        <a:rPr lang="en-US" sz="2000" b="1" baseline="-25000" dirty="0" err="1">
                          <a:latin typeface="+mj-lt"/>
                        </a:rPr>
                        <a:t>11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1n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in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m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m1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mj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j-lt"/>
                        </a:rPr>
                        <a:t>a</a:t>
                      </a:r>
                      <a:r>
                        <a:rPr lang="en-US" sz="2000" b="1" baseline="-25000" dirty="0" err="1">
                          <a:latin typeface="+mj-lt"/>
                        </a:rPr>
                        <a:t>mn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6036A7-18C5-CB44-9E59-A397CA3BD3CB}"/>
              </a:ext>
            </a:extLst>
          </p:cNvPr>
          <p:cNvSpPr txBox="1"/>
          <p:nvPr/>
        </p:nvSpPr>
        <p:spPr>
          <a:xfrm>
            <a:off x="5220072" y="244225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err="1">
                <a:ea typeface="Times New Roman"/>
              </a:rPr>
              <a:t>a</a:t>
            </a:r>
            <a:r>
              <a:rPr lang="en-US" sz="2000" b="1" baseline="-25000" dirty="0" err="1">
                <a:ea typeface="Times New Roman"/>
              </a:rPr>
              <a:t>ij</a:t>
            </a:r>
            <a:r>
              <a:rPr lang="ru-RU" sz="2000" b="1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– это выигрыш игрока </a:t>
            </a:r>
            <a:r>
              <a:rPr lang="en-US" sz="2000" b="1" dirty="0">
                <a:ea typeface="Times New Roman"/>
              </a:rPr>
              <a:t>A</a:t>
            </a:r>
            <a:r>
              <a:rPr lang="en-US" sz="2000" baseline="-25000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при выборе им стратегии </a:t>
            </a:r>
            <a:r>
              <a:rPr lang="en-US" sz="2000" b="1" dirty="0">
                <a:ea typeface="Times New Roman"/>
              </a:rPr>
              <a:t>A</a:t>
            </a:r>
            <a:r>
              <a:rPr lang="en-US" sz="2000" b="1" baseline="-25000" dirty="0">
                <a:ea typeface="Times New Roman"/>
              </a:rPr>
              <a:t>i</a:t>
            </a:r>
            <a:r>
              <a:rPr lang="ru-RU" sz="2000" dirty="0">
                <a:ea typeface="Times New Roman"/>
              </a:rPr>
              <a:t>, а игроком </a:t>
            </a:r>
            <a:r>
              <a:rPr lang="en-US" sz="2000" b="1" dirty="0">
                <a:ea typeface="Times New Roman"/>
              </a:rPr>
              <a:t>B</a:t>
            </a:r>
            <a:r>
              <a:rPr lang="ru-RU" sz="2000" dirty="0">
                <a:ea typeface="Times New Roman"/>
              </a:rPr>
              <a:t> стратегии </a:t>
            </a:r>
            <a:r>
              <a:rPr lang="en-US" sz="2000" b="1" dirty="0" err="1">
                <a:ea typeface="Times New Roman"/>
              </a:rPr>
              <a:t>B</a:t>
            </a:r>
            <a:r>
              <a:rPr lang="en-US" sz="2000" b="1" baseline="-25000" dirty="0" err="1">
                <a:ea typeface="Times New Roman"/>
              </a:rPr>
              <a:t>j</a:t>
            </a:r>
            <a:r>
              <a:rPr lang="ru-RU" sz="2000" dirty="0"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73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решения матричных игр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4BB785-EC67-5A44-B25E-F552F3FF30D6}"/>
              </a:ext>
            </a:extLst>
          </p:cNvPr>
          <p:cNvSpPr/>
          <p:nvPr/>
        </p:nvSpPr>
        <p:spPr>
          <a:xfrm>
            <a:off x="1115616" y="1419622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+mj-lt"/>
              </a:rPr>
              <a:t>Проверка на наличие </a:t>
            </a:r>
            <a:r>
              <a:rPr lang="ru-RU" sz="2800" b="1" dirty="0" err="1">
                <a:latin typeface="+mj-lt"/>
              </a:rPr>
              <a:t>седловой</a:t>
            </a:r>
            <a:r>
              <a:rPr lang="ru-RU" sz="2800" b="1" dirty="0">
                <a:latin typeface="+mj-lt"/>
              </a:rPr>
              <a:t> точки</a:t>
            </a:r>
            <a:r>
              <a:rPr lang="ru-RU" sz="2800" dirty="0"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>
              <a:latin typeface="+mj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+mj-lt"/>
              </a:rPr>
              <a:t>Если </a:t>
            </a:r>
            <a:r>
              <a:rPr lang="ru-RU" sz="2800" dirty="0" err="1">
                <a:latin typeface="+mj-lt"/>
              </a:rPr>
              <a:t>седловая</a:t>
            </a:r>
            <a:r>
              <a:rPr lang="ru-RU" sz="2800" dirty="0">
                <a:latin typeface="+mj-lt"/>
              </a:rPr>
              <a:t> точка отсутствует, то </a:t>
            </a:r>
            <a:r>
              <a:rPr lang="ru-RU" sz="2800" b="1" dirty="0">
                <a:latin typeface="+mj-lt"/>
              </a:rPr>
              <a:t>упрощение матрицы игры </a:t>
            </a:r>
            <a:r>
              <a:rPr lang="ru-RU" sz="2800" dirty="0">
                <a:latin typeface="+mj-lt"/>
              </a:rPr>
              <a:t>и применение </a:t>
            </a:r>
            <a:r>
              <a:rPr lang="ru-RU" sz="2800" b="1" dirty="0">
                <a:latin typeface="+mj-lt"/>
              </a:rPr>
              <a:t>методов решения матричных игр</a:t>
            </a:r>
            <a:r>
              <a:rPr lang="ru-RU" sz="2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5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упрощение матрицы игры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4BB785-EC67-5A44-B25E-F552F3FF30D6}"/>
              </a:ext>
            </a:extLst>
          </p:cNvPr>
          <p:cNvSpPr/>
          <p:nvPr/>
        </p:nvSpPr>
        <p:spPr>
          <a:xfrm>
            <a:off x="683568" y="1275606"/>
            <a:ext cx="777686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/>
              <a:t>Упрощение матрицы</a:t>
            </a:r>
            <a:r>
              <a:rPr lang="ru-RU" sz="2200" dirty="0"/>
              <a:t> игры заключается в удалении из матрицы игры </a:t>
            </a:r>
            <a:r>
              <a:rPr lang="ru-RU" sz="2200" b="1" dirty="0" err="1"/>
              <a:t>доминируемых</a:t>
            </a:r>
            <a:r>
              <a:rPr lang="ru-RU" sz="2200" b="1" dirty="0"/>
              <a:t> и дублируемых стратегий</a:t>
            </a:r>
            <a:r>
              <a:rPr lang="ru-RU" sz="2200" dirty="0"/>
              <a:t>.</a:t>
            </a:r>
          </a:p>
          <a:p>
            <a:pPr lvl="0" algn="just"/>
            <a:endParaRPr lang="ru-RU" sz="800" dirty="0"/>
          </a:p>
          <a:p>
            <a:pPr algn="just">
              <a:spcAft>
                <a:spcPts val="600"/>
              </a:spcAft>
            </a:pP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Опр. 1.1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200" dirty="0"/>
              <a:t>Стратегия</a:t>
            </a:r>
            <a:r>
              <a:rPr lang="ru-RU" sz="2200" b="1" dirty="0"/>
              <a:t> </a:t>
            </a:r>
            <a:r>
              <a:rPr lang="en-US" sz="2200" b="1" dirty="0"/>
              <a:t>A</a:t>
            </a:r>
            <a:r>
              <a:rPr lang="en-US" sz="2200" b="1" baseline="-25000" dirty="0"/>
              <a:t>i</a:t>
            </a:r>
            <a:r>
              <a:rPr lang="ru-RU" sz="2200" b="1" dirty="0"/>
              <a:t> доминирует </a:t>
            </a:r>
            <a:r>
              <a:rPr lang="ru-RU" sz="2200" dirty="0"/>
              <a:t>стратегию</a:t>
            </a:r>
            <a:r>
              <a:rPr lang="ru-RU" sz="2200" b="1" dirty="0"/>
              <a:t> </a:t>
            </a:r>
            <a:r>
              <a:rPr lang="en-US" sz="2200" b="1" dirty="0"/>
              <a:t>A</a:t>
            </a:r>
            <a:r>
              <a:rPr lang="en-US" sz="2200" b="1" baseline="-25000" dirty="0"/>
              <a:t>k </a:t>
            </a:r>
            <a:br>
              <a:rPr lang="ru-RU" sz="2200" b="1" baseline="-25000" dirty="0"/>
            </a:br>
            <a:r>
              <a:rPr lang="ru-RU" sz="2200" b="1" dirty="0"/>
              <a:t>(</a:t>
            </a:r>
            <a:r>
              <a:rPr lang="en-US" sz="2200" b="1" dirty="0"/>
              <a:t>A</a:t>
            </a:r>
            <a:r>
              <a:rPr lang="en-US" sz="2200" b="1" baseline="-25000" dirty="0"/>
              <a:t>i</a:t>
            </a:r>
            <a:r>
              <a:rPr lang="ru-RU" sz="2200" b="1" baseline="-25000" dirty="0"/>
              <a:t> </a:t>
            </a:r>
            <a:r>
              <a:rPr lang="ru-RU" sz="2200" b="1" dirty="0">
                <a:sym typeface="Symbol"/>
              </a:rPr>
              <a:t></a:t>
            </a:r>
            <a:r>
              <a:rPr lang="ru-RU" sz="2200" b="1" baseline="-25000" dirty="0">
                <a:sym typeface="Symbol"/>
              </a:rPr>
              <a:t></a:t>
            </a:r>
            <a:r>
              <a:rPr lang="ru-RU" sz="2200" b="1" dirty="0">
                <a:sym typeface="Symbol"/>
              </a:rPr>
              <a:t> </a:t>
            </a:r>
            <a:r>
              <a:rPr lang="en-US" sz="2200" b="1" dirty="0"/>
              <a:t>A</a:t>
            </a:r>
            <a:r>
              <a:rPr lang="en-US" sz="2200" b="1" baseline="-25000" dirty="0"/>
              <a:t>k</a:t>
            </a:r>
            <a:r>
              <a:rPr lang="en-US" sz="2200" b="1" dirty="0"/>
              <a:t>, </a:t>
            </a:r>
            <a:r>
              <a:rPr lang="en-US" sz="2200" b="1" dirty="0" err="1"/>
              <a:t>i≠k</a:t>
            </a:r>
            <a:r>
              <a:rPr lang="en-US" sz="2200" b="1" dirty="0"/>
              <a:t>)</a:t>
            </a:r>
            <a:r>
              <a:rPr lang="ru-RU" sz="2200" b="1" dirty="0"/>
              <a:t> </a:t>
            </a:r>
            <a:r>
              <a:rPr lang="ru-RU" sz="2200" dirty="0"/>
              <a:t>тогда и только тогда </a:t>
            </a:r>
            <a:r>
              <a:rPr lang="ru-RU" sz="2200" b="1" dirty="0"/>
              <a:t>(</a:t>
            </a:r>
            <a:r>
              <a:rPr lang="ru-RU" sz="2200" b="1" dirty="0">
                <a:sym typeface="Symbol"/>
              </a:rPr>
              <a:t></a:t>
            </a:r>
            <a:r>
              <a:rPr lang="ru-RU" sz="2200" b="1" dirty="0"/>
              <a:t>)</a:t>
            </a:r>
            <a:r>
              <a:rPr lang="ru-RU" sz="2200" dirty="0"/>
              <a:t>, когда для любого </a:t>
            </a:r>
            <a:r>
              <a:rPr lang="ru-RU" sz="2200" b="1" dirty="0">
                <a:sym typeface="Symbol"/>
              </a:rPr>
              <a:t></a:t>
            </a:r>
            <a:r>
              <a:rPr lang="en-US" sz="2200" b="1" dirty="0"/>
              <a:t>j</a:t>
            </a:r>
            <a:r>
              <a:rPr lang="ru-RU" sz="2200" b="1" dirty="0"/>
              <a:t>  (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ij</a:t>
            </a:r>
            <a:r>
              <a:rPr lang="en-US" sz="2200" b="1" dirty="0"/>
              <a:t> </a:t>
            </a:r>
            <a:r>
              <a:rPr lang="ru-RU" sz="2200" b="1" dirty="0">
                <a:sym typeface="Symbol"/>
              </a:rPr>
              <a:t>≥</a:t>
            </a:r>
            <a:r>
              <a:rPr lang="ru-RU" sz="2200" b="1" dirty="0"/>
              <a:t> 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kj</a:t>
            </a:r>
            <a:r>
              <a:rPr lang="ru-RU" sz="2200" b="1" dirty="0"/>
              <a:t>)</a:t>
            </a:r>
            <a:r>
              <a:rPr lang="ru-RU" sz="2200" dirty="0"/>
              <a:t>.</a:t>
            </a:r>
          </a:p>
          <a:p>
            <a:pPr algn="just"/>
            <a:endParaRPr lang="ru-RU" sz="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Опр. 1.2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200" dirty="0"/>
              <a:t>Стратегия</a:t>
            </a:r>
            <a:r>
              <a:rPr lang="ru-RU" sz="2200" b="1" dirty="0"/>
              <a:t> </a:t>
            </a:r>
            <a:r>
              <a:rPr lang="en-US" sz="2200" b="1" dirty="0" err="1"/>
              <a:t>B</a:t>
            </a:r>
            <a:r>
              <a:rPr lang="en-US" sz="2200" b="1" baseline="-25000" dirty="0" err="1"/>
              <a:t>j</a:t>
            </a:r>
            <a:r>
              <a:rPr lang="ru-RU" sz="2200" b="1" dirty="0"/>
              <a:t> доминирует</a:t>
            </a:r>
            <a:r>
              <a:rPr lang="ru-RU" sz="2200" dirty="0"/>
              <a:t> стратегию </a:t>
            </a:r>
            <a:r>
              <a:rPr lang="en-US" sz="2200" b="1" dirty="0"/>
              <a:t>B</a:t>
            </a:r>
            <a:r>
              <a:rPr lang="en-US" sz="2200" b="1" baseline="-25000" dirty="0"/>
              <a:t>r </a:t>
            </a:r>
            <a:br>
              <a:rPr lang="ru-RU" sz="2200" b="1" baseline="-25000" dirty="0"/>
            </a:br>
            <a:r>
              <a:rPr lang="ru-RU" sz="2200" b="1" dirty="0"/>
              <a:t>(</a:t>
            </a:r>
            <a:r>
              <a:rPr lang="en-US" sz="2200" b="1" dirty="0" err="1"/>
              <a:t>B</a:t>
            </a:r>
            <a:r>
              <a:rPr lang="en-US" sz="2200" b="1" baseline="-25000" dirty="0" err="1"/>
              <a:t>j</a:t>
            </a:r>
            <a:r>
              <a:rPr lang="ru-RU" sz="2200" b="1" baseline="-25000" dirty="0"/>
              <a:t> </a:t>
            </a:r>
            <a:r>
              <a:rPr lang="ru-RU" sz="2200" b="1" dirty="0">
                <a:sym typeface="Symbol"/>
              </a:rPr>
              <a:t></a:t>
            </a:r>
            <a:r>
              <a:rPr lang="ru-RU" sz="2200" b="1" baseline="-25000" dirty="0">
                <a:sym typeface="Symbol"/>
              </a:rPr>
              <a:t></a:t>
            </a:r>
            <a:r>
              <a:rPr lang="ru-RU" sz="2200" b="1" dirty="0">
                <a:sym typeface="Symbol"/>
              </a:rPr>
              <a:t> </a:t>
            </a:r>
            <a:r>
              <a:rPr lang="en-US" sz="2200" b="1" dirty="0"/>
              <a:t>B</a:t>
            </a:r>
            <a:r>
              <a:rPr lang="en-US" sz="2200" b="1" baseline="-25000" dirty="0"/>
              <a:t>r</a:t>
            </a:r>
            <a:r>
              <a:rPr lang="en-US" sz="2200" b="1" dirty="0"/>
              <a:t>, </a:t>
            </a:r>
            <a:r>
              <a:rPr lang="en-US" sz="2200" b="1" dirty="0" err="1"/>
              <a:t>j≠r</a:t>
            </a:r>
            <a:r>
              <a:rPr lang="ru-RU" sz="2200" b="1" dirty="0"/>
              <a:t>) </a:t>
            </a:r>
            <a:r>
              <a:rPr lang="ru-RU" sz="2200" dirty="0"/>
              <a:t>тогда и только тогда </a:t>
            </a:r>
            <a:r>
              <a:rPr lang="ru-RU" sz="2200" b="1" dirty="0"/>
              <a:t>(</a:t>
            </a:r>
            <a:r>
              <a:rPr lang="ru-RU" sz="2200" b="1" dirty="0">
                <a:sym typeface="Symbol"/>
              </a:rPr>
              <a:t></a:t>
            </a:r>
            <a:r>
              <a:rPr lang="ru-RU" sz="2200" b="1" dirty="0"/>
              <a:t>)</a:t>
            </a:r>
            <a:r>
              <a:rPr lang="ru-RU" sz="2200" dirty="0"/>
              <a:t>, когда для любого </a:t>
            </a:r>
            <a:r>
              <a:rPr lang="ru-RU" sz="2200" b="1" dirty="0">
                <a:sym typeface="Symbol"/>
              </a:rPr>
              <a:t></a:t>
            </a:r>
            <a:r>
              <a:rPr lang="en-US" sz="2200" b="1" dirty="0" err="1">
                <a:sym typeface="Symbol"/>
              </a:rPr>
              <a:t>i</a:t>
            </a:r>
            <a:r>
              <a:rPr lang="ru-RU" sz="2200" b="1" dirty="0"/>
              <a:t>  (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ij</a:t>
            </a:r>
            <a:r>
              <a:rPr lang="en-US" sz="2200" b="1" dirty="0"/>
              <a:t> </a:t>
            </a:r>
            <a:r>
              <a:rPr lang="en-US" sz="2200" b="1" dirty="0">
                <a:sym typeface="Symbol"/>
              </a:rPr>
              <a:t>≤ </a:t>
            </a:r>
            <a:r>
              <a:rPr lang="en-US" sz="2200" b="1" dirty="0"/>
              <a:t>a</a:t>
            </a:r>
            <a:r>
              <a:rPr lang="en-US" sz="2200" b="1" baseline="-25000" dirty="0"/>
              <a:t>ir</a:t>
            </a:r>
            <a:r>
              <a:rPr lang="ru-RU" sz="2200" b="1" dirty="0"/>
              <a:t>)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упрощение матрицы игры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4BB785-EC67-5A44-B25E-F552F3FF30D6}"/>
              </a:ext>
            </a:extLst>
          </p:cNvPr>
          <p:cNvSpPr/>
          <p:nvPr/>
        </p:nvSpPr>
        <p:spPr>
          <a:xfrm>
            <a:off x="683568" y="1275606"/>
            <a:ext cx="77768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Отношение строго доминирования</a:t>
            </a:r>
            <a:r>
              <a:rPr lang="ru-RU" sz="2200" dirty="0"/>
              <a:t>:</a:t>
            </a:r>
            <a:endParaRPr lang="ru-RU" sz="800" dirty="0"/>
          </a:p>
          <a:p>
            <a:pPr algn="just">
              <a:spcAft>
                <a:spcPts val="600"/>
              </a:spcAft>
            </a:pP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</a:pP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Опр. 2.1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200" dirty="0"/>
              <a:t>Стратегия </a:t>
            </a:r>
            <a:r>
              <a:rPr lang="en-US" sz="2200" b="1" dirty="0"/>
              <a:t>A</a:t>
            </a:r>
            <a:r>
              <a:rPr lang="en-US" sz="2200" b="1" baseline="-25000" dirty="0"/>
              <a:t>i</a:t>
            </a:r>
            <a:r>
              <a:rPr lang="ru-RU" sz="2200" b="1" dirty="0"/>
              <a:t> строго доминирует </a:t>
            </a:r>
            <a:r>
              <a:rPr lang="ru-RU" sz="2200" dirty="0"/>
              <a:t>стратегию</a:t>
            </a:r>
            <a:r>
              <a:rPr lang="ru-RU" sz="2200" b="1" dirty="0"/>
              <a:t> </a:t>
            </a:r>
            <a:r>
              <a:rPr lang="en-US" sz="2200" b="1" dirty="0"/>
              <a:t>A</a:t>
            </a:r>
            <a:r>
              <a:rPr lang="en-US" sz="2200" b="1" baseline="-25000" dirty="0"/>
              <a:t>k </a:t>
            </a:r>
            <a:r>
              <a:rPr lang="ru-RU" sz="2200" b="1" dirty="0"/>
              <a:t>(</a:t>
            </a:r>
            <a:r>
              <a:rPr lang="en-US" sz="2200" b="1" dirty="0"/>
              <a:t>A</a:t>
            </a:r>
            <a:r>
              <a:rPr lang="en-US" sz="2200" b="1" baseline="-25000" dirty="0"/>
              <a:t>i</a:t>
            </a:r>
            <a:r>
              <a:rPr lang="ru-RU" sz="2200" b="1" baseline="-25000" dirty="0"/>
              <a:t> </a:t>
            </a:r>
            <a:r>
              <a:rPr lang="ru-RU" sz="2200" b="1" dirty="0">
                <a:sym typeface="Symbol"/>
              </a:rPr>
              <a:t></a:t>
            </a:r>
            <a:r>
              <a:rPr lang="ru-RU" sz="2200" b="1" baseline="-25000" dirty="0">
                <a:sym typeface="Symbol"/>
              </a:rPr>
              <a:t> </a:t>
            </a:r>
            <a:r>
              <a:rPr lang="en-US" sz="2200" b="1" dirty="0"/>
              <a:t>A</a:t>
            </a:r>
            <a:r>
              <a:rPr lang="en-US" sz="2200" b="1" baseline="-25000" dirty="0"/>
              <a:t>k </a:t>
            </a:r>
            <a:r>
              <a:rPr lang="en-US" sz="2200" b="1" dirty="0"/>
              <a:t>, </a:t>
            </a:r>
            <a:r>
              <a:rPr lang="en-US" sz="2200" b="1" dirty="0" err="1"/>
              <a:t>i≠k</a:t>
            </a:r>
            <a:r>
              <a:rPr lang="en-US" sz="2200" b="1" dirty="0"/>
              <a:t>)</a:t>
            </a:r>
            <a:r>
              <a:rPr lang="ru-RU" sz="2200" b="1" dirty="0"/>
              <a:t> </a:t>
            </a:r>
            <a:r>
              <a:rPr lang="ru-RU" sz="2200" b="1" dirty="0">
                <a:sym typeface="Symbol"/>
              </a:rPr>
              <a:t> </a:t>
            </a:r>
            <a:r>
              <a:rPr lang="en-US" sz="2200" b="1" dirty="0"/>
              <a:t>j</a:t>
            </a:r>
            <a:r>
              <a:rPr lang="ru-RU" sz="2200" b="1" dirty="0"/>
              <a:t>  (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ij</a:t>
            </a:r>
            <a:r>
              <a:rPr lang="en-US" sz="2200" b="1" dirty="0"/>
              <a:t> </a:t>
            </a:r>
            <a:r>
              <a:rPr lang="ru-RU" sz="2200" b="1" dirty="0">
                <a:sym typeface="Symbol"/>
              </a:rPr>
              <a:t>≥</a:t>
            </a:r>
            <a:r>
              <a:rPr lang="ru-RU" sz="2200" b="1" dirty="0"/>
              <a:t> 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kj</a:t>
            </a:r>
            <a:r>
              <a:rPr lang="ru-RU" sz="2200" b="1" dirty="0"/>
              <a:t>) </a:t>
            </a:r>
            <a:r>
              <a:rPr lang="ru-RU" sz="2200" dirty="0"/>
              <a:t>и существует </a:t>
            </a:r>
            <a:r>
              <a:rPr lang="ru-RU" sz="2200" b="1" dirty="0">
                <a:sym typeface="Symbol"/>
              </a:rPr>
              <a:t></a:t>
            </a:r>
            <a:r>
              <a:rPr lang="en-US" sz="2200" b="1" dirty="0"/>
              <a:t>j</a:t>
            </a:r>
            <a:r>
              <a:rPr lang="ru-RU" sz="2200" b="1" dirty="0"/>
              <a:t> (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ij</a:t>
            </a:r>
            <a:r>
              <a:rPr lang="ru-RU" sz="2200" b="1" dirty="0"/>
              <a:t> </a:t>
            </a:r>
            <a:r>
              <a:rPr lang="en-US" sz="2200" b="1" dirty="0"/>
              <a:t>&gt;</a:t>
            </a:r>
            <a:r>
              <a:rPr lang="ru-RU" sz="2200" b="1" dirty="0"/>
              <a:t> 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kj</a:t>
            </a:r>
            <a:r>
              <a:rPr lang="ru-RU" sz="2200" b="1" dirty="0"/>
              <a:t>)</a:t>
            </a:r>
            <a:r>
              <a:rPr lang="ru-RU" sz="2200" dirty="0"/>
              <a:t>.</a:t>
            </a:r>
            <a:endParaRPr lang="ru-RU" sz="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Опр. 2.2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200" dirty="0"/>
              <a:t>Стратегия</a:t>
            </a:r>
            <a:r>
              <a:rPr lang="ru-RU" sz="2200" b="1" dirty="0"/>
              <a:t> </a:t>
            </a:r>
            <a:r>
              <a:rPr lang="en-US" sz="2200" b="1" dirty="0" err="1"/>
              <a:t>B</a:t>
            </a:r>
            <a:r>
              <a:rPr lang="en-US" sz="2200" b="1" baseline="-25000" dirty="0" err="1"/>
              <a:t>j</a:t>
            </a:r>
            <a:r>
              <a:rPr lang="ru-RU" sz="2200" b="1" dirty="0"/>
              <a:t> строго доминирует </a:t>
            </a:r>
            <a:r>
              <a:rPr lang="ru-RU" sz="2200" dirty="0"/>
              <a:t>стратегию</a:t>
            </a:r>
            <a:r>
              <a:rPr lang="ru-RU" sz="2200" b="1" dirty="0"/>
              <a:t> </a:t>
            </a:r>
            <a:r>
              <a:rPr lang="en-US" sz="2200" b="1" dirty="0"/>
              <a:t>B</a:t>
            </a:r>
            <a:r>
              <a:rPr lang="en-US" sz="2200" b="1" baseline="-25000" dirty="0"/>
              <a:t>r </a:t>
            </a:r>
            <a:r>
              <a:rPr lang="ru-RU" sz="2200" b="1" dirty="0"/>
              <a:t>(</a:t>
            </a:r>
            <a:r>
              <a:rPr lang="en-US" sz="2200" b="1" dirty="0" err="1"/>
              <a:t>B</a:t>
            </a:r>
            <a:r>
              <a:rPr lang="en-US" sz="2200" b="1" baseline="-25000" dirty="0" err="1"/>
              <a:t>j</a:t>
            </a:r>
            <a:r>
              <a:rPr lang="ru-RU" sz="2200" b="1" baseline="-25000" dirty="0"/>
              <a:t> </a:t>
            </a:r>
            <a:r>
              <a:rPr lang="ru-RU" sz="2200" b="1" dirty="0">
                <a:sym typeface="Symbol"/>
              </a:rPr>
              <a:t> </a:t>
            </a:r>
            <a:r>
              <a:rPr lang="en-US" sz="2200" b="1" dirty="0"/>
              <a:t>B</a:t>
            </a:r>
            <a:r>
              <a:rPr lang="en-US" sz="2200" b="1" baseline="-25000" dirty="0"/>
              <a:t>r</a:t>
            </a:r>
            <a:r>
              <a:rPr lang="en-US" sz="2200" b="1" dirty="0"/>
              <a:t> , </a:t>
            </a:r>
            <a:r>
              <a:rPr lang="en-US" sz="2200" b="1" dirty="0" err="1"/>
              <a:t>j≠r</a:t>
            </a:r>
            <a:r>
              <a:rPr lang="ru-RU" sz="2200" b="1" dirty="0"/>
              <a:t>) </a:t>
            </a:r>
            <a:r>
              <a:rPr lang="ru-RU" sz="2200" b="1" dirty="0">
                <a:sym typeface="Symbol"/>
              </a:rPr>
              <a:t></a:t>
            </a:r>
            <a:r>
              <a:rPr lang="ru-RU" sz="2200" b="1" dirty="0"/>
              <a:t> </a:t>
            </a:r>
            <a:r>
              <a:rPr lang="ru-RU" sz="2200" b="1" dirty="0">
                <a:sym typeface="Symbol"/>
              </a:rPr>
              <a:t></a:t>
            </a:r>
            <a:r>
              <a:rPr lang="en-US" sz="2200" b="1" dirty="0" err="1">
                <a:sym typeface="Symbol"/>
              </a:rPr>
              <a:t>i</a:t>
            </a:r>
            <a:r>
              <a:rPr lang="ru-RU" sz="2200" b="1" dirty="0"/>
              <a:t>  (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ij</a:t>
            </a:r>
            <a:r>
              <a:rPr lang="en-US" sz="2200" b="1" dirty="0"/>
              <a:t> </a:t>
            </a:r>
            <a:r>
              <a:rPr lang="en-US" sz="2200" b="1" dirty="0">
                <a:sym typeface="Symbol"/>
              </a:rPr>
              <a:t>≤ </a:t>
            </a:r>
            <a:r>
              <a:rPr lang="en-US" sz="2200" b="1" dirty="0"/>
              <a:t>a</a:t>
            </a:r>
            <a:r>
              <a:rPr lang="en-US" sz="2200" b="1" baseline="-25000" dirty="0"/>
              <a:t>ir</a:t>
            </a:r>
            <a:r>
              <a:rPr lang="ru-RU" sz="2200" b="1" dirty="0"/>
              <a:t>) </a:t>
            </a:r>
            <a:r>
              <a:rPr lang="ru-RU" sz="2200" dirty="0"/>
              <a:t>и существует </a:t>
            </a:r>
            <a:r>
              <a:rPr lang="ru-RU" sz="2200" b="1" dirty="0">
                <a:sym typeface="Symbol"/>
              </a:rPr>
              <a:t></a:t>
            </a:r>
            <a:r>
              <a:rPr lang="en-US" sz="2200" b="1" dirty="0" err="1">
                <a:sym typeface="Symbol"/>
              </a:rPr>
              <a:t>i</a:t>
            </a:r>
            <a:r>
              <a:rPr lang="ru-RU" sz="2200" b="1" dirty="0"/>
              <a:t> (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ij</a:t>
            </a:r>
            <a:r>
              <a:rPr lang="ru-RU" sz="2200" b="1" dirty="0"/>
              <a:t> </a:t>
            </a:r>
            <a:r>
              <a:rPr lang="en-US" sz="2200" b="1" dirty="0"/>
              <a:t>&lt;</a:t>
            </a:r>
            <a:r>
              <a:rPr lang="ru-RU" sz="2200" b="1" dirty="0"/>
              <a:t> </a:t>
            </a:r>
            <a:r>
              <a:rPr lang="en-US" sz="2200" b="1" dirty="0"/>
              <a:t>a</a:t>
            </a:r>
            <a:r>
              <a:rPr lang="en-US" sz="2200" b="1" baseline="-25000" dirty="0"/>
              <a:t>ir</a:t>
            </a:r>
            <a:r>
              <a:rPr lang="ru-RU" sz="2200" b="1" dirty="0"/>
              <a:t>)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5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упрощение матрицы игры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4BB785-EC67-5A44-B25E-F552F3FF30D6}"/>
              </a:ext>
            </a:extLst>
          </p:cNvPr>
          <p:cNvSpPr/>
          <p:nvPr/>
        </p:nvSpPr>
        <p:spPr>
          <a:xfrm>
            <a:off x="683568" y="127560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Отношение дублирования (эквивалентности)</a:t>
            </a:r>
            <a:r>
              <a:rPr lang="ru-RU" sz="2200" dirty="0"/>
              <a:t>:</a:t>
            </a:r>
            <a:endParaRPr lang="ru-RU" sz="800" dirty="0"/>
          </a:p>
          <a:p>
            <a:pPr algn="just">
              <a:spcAft>
                <a:spcPts val="600"/>
              </a:spcAft>
            </a:pP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</a:pP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Опр. 3.1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200" dirty="0"/>
              <a:t>Стратегия </a:t>
            </a:r>
            <a:r>
              <a:rPr lang="en-US" sz="2200" b="1" dirty="0"/>
              <a:t>A</a:t>
            </a:r>
            <a:r>
              <a:rPr lang="en-US" sz="2200" b="1" baseline="-25000" dirty="0"/>
              <a:t>i</a:t>
            </a:r>
            <a:r>
              <a:rPr lang="ru-RU" sz="2200" b="1" dirty="0"/>
              <a:t> дублирует </a:t>
            </a:r>
            <a:r>
              <a:rPr lang="ru-RU" sz="2200" dirty="0"/>
              <a:t>стратегию</a:t>
            </a:r>
            <a:r>
              <a:rPr lang="ru-RU" sz="2200" b="1" dirty="0"/>
              <a:t> </a:t>
            </a:r>
            <a:r>
              <a:rPr lang="en-US" sz="2200" b="1" dirty="0"/>
              <a:t>A</a:t>
            </a:r>
            <a:r>
              <a:rPr lang="en-US" sz="2200" b="1" baseline="-25000" dirty="0"/>
              <a:t>k </a:t>
            </a:r>
            <a:r>
              <a:rPr lang="ru-RU" sz="2200" b="1" dirty="0"/>
              <a:t>(</a:t>
            </a:r>
            <a:r>
              <a:rPr lang="en-US" sz="2200" b="1" dirty="0" err="1"/>
              <a:t>i≠k</a:t>
            </a:r>
            <a:r>
              <a:rPr lang="en-US" sz="2200" b="1" dirty="0"/>
              <a:t>)</a:t>
            </a:r>
            <a:r>
              <a:rPr lang="ru-RU" sz="2200" dirty="0"/>
              <a:t>, то есть </a:t>
            </a:r>
            <a:r>
              <a:rPr lang="en-US" sz="2200" b="1" dirty="0"/>
              <a:t>A</a:t>
            </a:r>
            <a:r>
              <a:rPr lang="en-US" sz="2200" b="1" baseline="-25000" dirty="0"/>
              <a:t>i</a:t>
            </a:r>
            <a:r>
              <a:rPr lang="en-US" sz="2200" dirty="0"/>
              <a:t> </a:t>
            </a:r>
            <a:r>
              <a:rPr lang="en-US" sz="2200" b="1" dirty="0"/>
              <a:t>=</a:t>
            </a:r>
            <a:r>
              <a:rPr lang="en-US" sz="2200" dirty="0"/>
              <a:t> </a:t>
            </a:r>
            <a:r>
              <a:rPr lang="en-US" sz="2200" b="1" dirty="0"/>
              <a:t>A</a:t>
            </a:r>
            <a:r>
              <a:rPr lang="ru-RU" sz="2200" b="1" baseline="-25000" dirty="0" err="1"/>
              <a:t>k</a:t>
            </a:r>
            <a:r>
              <a:rPr lang="en-US" sz="2200" dirty="0"/>
              <a:t> </a:t>
            </a:r>
            <a:r>
              <a:rPr lang="ru-RU" sz="2200" b="1" dirty="0">
                <a:sym typeface="Symbol"/>
              </a:rPr>
              <a:t> </a:t>
            </a:r>
            <a:r>
              <a:rPr lang="en-US" sz="2200" b="1" dirty="0"/>
              <a:t>j</a:t>
            </a:r>
            <a:r>
              <a:rPr lang="ru-RU" sz="2200" b="1" dirty="0"/>
              <a:t>  (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ij</a:t>
            </a:r>
            <a:r>
              <a:rPr lang="en-US" sz="2200" b="1" dirty="0"/>
              <a:t> </a:t>
            </a:r>
            <a:r>
              <a:rPr lang="ru-RU" sz="2200" b="1" dirty="0">
                <a:sym typeface="Symbol"/>
              </a:rPr>
              <a:t>=</a:t>
            </a:r>
            <a:r>
              <a:rPr lang="ru-RU" sz="2200" b="1" dirty="0"/>
              <a:t> 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kj</a:t>
            </a:r>
            <a:r>
              <a:rPr lang="ru-RU" sz="2200" b="1" dirty="0"/>
              <a:t>)</a:t>
            </a:r>
            <a:r>
              <a:rPr lang="ru-RU" sz="2200" dirty="0"/>
              <a:t>.</a:t>
            </a:r>
            <a:endParaRPr lang="ru-RU" sz="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Опр. </a:t>
            </a: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200" dirty="0"/>
              <a:t>Стратегия </a:t>
            </a:r>
            <a:r>
              <a:rPr lang="en-US" sz="2200" b="1" dirty="0" err="1"/>
              <a:t>B</a:t>
            </a:r>
            <a:r>
              <a:rPr lang="en-US" sz="2200" b="1" baseline="-25000" dirty="0" err="1"/>
              <a:t>j</a:t>
            </a:r>
            <a:r>
              <a:rPr lang="ru-RU" sz="2200" b="1" dirty="0"/>
              <a:t> дублирует </a:t>
            </a:r>
            <a:r>
              <a:rPr lang="ru-RU" sz="2200" dirty="0"/>
              <a:t>стратегию</a:t>
            </a:r>
            <a:r>
              <a:rPr lang="ru-RU" sz="2200" b="1" dirty="0"/>
              <a:t> </a:t>
            </a:r>
            <a:r>
              <a:rPr lang="en-US" sz="2200" b="1" dirty="0"/>
              <a:t>B</a:t>
            </a:r>
            <a:r>
              <a:rPr lang="en-US" sz="2200" b="1" baseline="-25000" dirty="0"/>
              <a:t>r </a:t>
            </a:r>
            <a:r>
              <a:rPr lang="ru-RU" sz="2200" b="1" dirty="0"/>
              <a:t>(</a:t>
            </a:r>
            <a:r>
              <a:rPr lang="en-US" sz="2200" b="1" dirty="0" err="1"/>
              <a:t>j≠r</a:t>
            </a:r>
            <a:r>
              <a:rPr lang="en-US" sz="2200" b="1" dirty="0"/>
              <a:t>)</a:t>
            </a:r>
            <a:r>
              <a:rPr lang="ru-RU" sz="2200" dirty="0"/>
              <a:t>, то есть </a:t>
            </a:r>
            <a:r>
              <a:rPr lang="en-US" sz="2200" b="1" dirty="0" err="1"/>
              <a:t>B</a:t>
            </a:r>
            <a:r>
              <a:rPr lang="en-US" sz="2200" b="1" baseline="-25000" dirty="0" err="1"/>
              <a:t>j</a:t>
            </a:r>
            <a:r>
              <a:rPr lang="en-US" sz="2200" dirty="0"/>
              <a:t> </a:t>
            </a:r>
            <a:r>
              <a:rPr lang="en-US" sz="2200" b="1" dirty="0"/>
              <a:t>=</a:t>
            </a:r>
            <a:r>
              <a:rPr lang="en-US" sz="2200" dirty="0"/>
              <a:t> </a:t>
            </a:r>
            <a:r>
              <a:rPr lang="en-US" sz="2200" b="1" dirty="0"/>
              <a:t>B</a:t>
            </a:r>
            <a:r>
              <a:rPr lang="en-US" sz="2200" b="1" baseline="-25000" dirty="0"/>
              <a:t>k</a:t>
            </a:r>
            <a:r>
              <a:rPr lang="en-US" sz="2200" dirty="0"/>
              <a:t> </a:t>
            </a:r>
            <a:r>
              <a:rPr lang="ru-RU" sz="2200" b="1" dirty="0">
                <a:sym typeface="Symbol"/>
              </a:rPr>
              <a:t> </a:t>
            </a:r>
            <a:r>
              <a:rPr lang="en-US" sz="2200" b="1" dirty="0">
                <a:sym typeface="Symbol"/>
              </a:rPr>
              <a:t>i</a:t>
            </a:r>
            <a:r>
              <a:rPr lang="ru-RU" sz="2200" b="1" dirty="0"/>
              <a:t>  (</a:t>
            </a:r>
            <a:r>
              <a:rPr lang="en-US" sz="2200" b="1" dirty="0" err="1"/>
              <a:t>a</a:t>
            </a:r>
            <a:r>
              <a:rPr lang="en-US" sz="2200" b="1" baseline="-25000" dirty="0" err="1"/>
              <a:t>ij</a:t>
            </a:r>
            <a:r>
              <a:rPr lang="en-US" sz="2200" b="1" dirty="0"/>
              <a:t> </a:t>
            </a:r>
            <a:r>
              <a:rPr lang="ru-RU" sz="2200" b="1" dirty="0">
                <a:sym typeface="Symbol"/>
              </a:rPr>
              <a:t>=</a:t>
            </a:r>
            <a:r>
              <a:rPr lang="ru-RU" sz="2200" b="1" dirty="0"/>
              <a:t> </a:t>
            </a:r>
            <a:r>
              <a:rPr lang="en-US" sz="2200" b="1" dirty="0"/>
              <a:t>a</a:t>
            </a:r>
            <a:r>
              <a:rPr lang="en-US" sz="2200" b="1" baseline="-25000" dirty="0"/>
              <a:t>ir</a:t>
            </a:r>
            <a:r>
              <a:rPr lang="ru-RU" sz="2200" b="1" dirty="0"/>
              <a:t>)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7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решения матричных игр</a:t>
            </a:r>
            <a:endParaRPr lang="ru-R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942C9-5517-E641-AAE0-D1C190D2BDBD}"/>
              </a:ext>
            </a:extLst>
          </p:cNvPr>
          <p:cNvSpPr txBox="1"/>
          <p:nvPr/>
        </p:nvSpPr>
        <p:spPr>
          <a:xfrm>
            <a:off x="451358" y="998491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Пример:</a:t>
            </a:r>
            <a:r>
              <a:rPr lang="ru-RU" sz="2400" b="1" dirty="0"/>
              <a:t> Игра </a:t>
            </a:r>
            <a:r>
              <a:rPr lang="en-US" sz="2400" b="1" dirty="0"/>
              <a:t>G</a:t>
            </a:r>
            <a:r>
              <a:rPr lang="ru-RU" sz="2400" b="1" dirty="0"/>
              <a:t>(3×3)	</a:t>
            </a:r>
            <a:r>
              <a:rPr lang="en-US" sz="2400" b="1" dirty="0"/>
              <a:t>S</a:t>
            </a:r>
            <a:r>
              <a:rPr lang="en-US" sz="2400" b="1" baseline="-25000" dirty="0"/>
              <a:t>A</a:t>
            </a:r>
            <a:r>
              <a:rPr lang="ru-RU" sz="2400" b="1" dirty="0"/>
              <a:t> =(</a:t>
            </a:r>
            <a:r>
              <a:rPr lang="en-US" sz="2400" b="1" dirty="0"/>
              <a:t>p</a:t>
            </a:r>
            <a:r>
              <a:rPr lang="ru-RU" sz="2400" b="1" baseline="-25000" dirty="0"/>
              <a:t>1</a:t>
            </a:r>
            <a:r>
              <a:rPr lang="ru-RU" sz="2400" b="1" dirty="0"/>
              <a:t>, </a:t>
            </a:r>
            <a:r>
              <a:rPr lang="en-US" sz="2400" b="1" dirty="0"/>
              <a:t>p</a:t>
            </a:r>
            <a:r>
              <a:rPr lang="ru-RU" sz="2400" b="1" baseline="-25000" dirty="0"/>
              <a:t>2</a:t>
            </a:r>
            <a:r>
              <a:rPr lang="ru-RU" sz="2400" b="1" dirty="0"/>
              <a:t>, </a:t>
            </a:r>
            <a:r>
              <a:rPr lang="en-US" sz="2400" b="1" dirty="0"/>
              <a:t>p</a:t>
            </a:r>
            <a:r>
              <a:rPr lang="ru-RU" sz="2400" b="1" baseline="-25000" dirty="0"/>
              <a:t>3</a:t>
            </a:r>
            <a:r>
              <a:rPr lang="ru-RU" sz="2400" b="1" dirty="0"/>
              <a:t>),</a:t>
            </a:r>
          </a:p>
          <a:p>
            <a:r>
              <a:rPr lang="ru-RU" sz="2400" b="1" dirty="0"/>
              <a:t>				</a:t>
            </a:r>
            <a:r>
              <a:rPr lang="en-US" sz="2400" b="1" dirty="0"/>
              <a:t>S</a:t>
            </a:r>
            <a:r>
              <a:rPr lang="en-US" sz="2400" b="1" baseline="-25000" dirty="0"/>
              <a:t>B</a:t>
            </a:r>
            <a:r>
              <a:rPr lang="en-US" sz="2400" b="1" dirty="0"/>
              <a:t> =(q</a:t>
            </a:r>
            <a:r>
              <a:rPr lang="en-US" sz="2400" b="1" baseline="-25000" dirty="0"/>
              <a:t>1</a:t>
            </a:r>
            <a:r>
              <a:rPr lang="en-US" sz="2400" b="1" dirty="0"/>
              <a:t>, q</a:t>
            </a:r>
            <a:r>
              <a:rPr lang="en-US" sz="2400" b="1" baseline="-25000" dirty="0"/>
              <a:t>2</a:t>
            </a:r>
            <a:r>
              <a:rPr lang="en-US" sz="2400" b="1" dirty="0"/>
              <a:t>, q</a:t>
            </a:r>
            <a:r>
              <a:rPr lang="ru-RU" sz="2400" b="1" baseline="-25000" dirty="0"/>
              <a:t>3</a:t>
            </a:r>
            <a:r>
              <a:rPr lang="en-US" sz="2400" b="1" dirty="0"/>
              <a:t>).</a:t>
            </a:r>
            <a:r>
              <a:rPr lang="ru-RU" sz="2400" b="1" dirty="0"/>
              <a:t> </a:t>
            </a:r>
            <a:endParaRPr lang="ru-RU" sz="2400" b="1" u="sng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49D9750-FA2D-C942-83E1-99EB3AE4B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495407"/>
              </p:ext>
            </p:extLst>
          </p:nvPr>
        </p:nvGraphicFramePr>
        <p:xfrm>
          <a:off x="232917" y="1836240"/>
          <a:ext cx="4824536" cy="23737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0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6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8B56FA6-22AD-4440-982C-1266430F9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15085"/>
              </p:ext>
            </p:extLst>
          </p:nvPr>
        </p:nvGraphicFramePr>
        <p:xfrm>
          <a:off x="5049769" y="1836570"/>
          <a:ext cx="1197366" cy="23734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E709D98-E6F4-A147-B200-35C969BE7C6F}"/>
              </a:ext>
            </a:extLst>
          </p:cNvPr>
          <p:cNvSpPr txBox="1"/>
          <p:nvPr/>
        </p:nvSpPr>
        <p:spPr>
          <a:xfrm>
            <a:off x="5464401" y="254735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2AF8B-9D1C-6244-96BD-39CE454917F7}"/>
              </a:ext>
            </a:extLst>
          </p:cNvPr>
          <p:cNvSpPr txBox="1"/>
          <p:nvPr/>
        </p:nvSpPr>
        <p:spPr>
          <a:xfrm>
            <a:off x="5464401" y="315071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DD825-E44A-4A41-90DD-4A39D6523509}"/>
              </a:ext>
            </a:extLst>
          </p:cNvPr>
          <p:cNvSpPr txBox="1"/>
          <p:nvPr/>
        </p:nvSpPr>
        <p:spPr>
          <a:xfrm>
            <a:off x="5464401" y="3151004"/>
            <a:ext cx="31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16F8258-4B8D-1745-9C43-C3606E55E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09122"/>
              </p:ext>
            </p:extLst>
          </p:nvPr>
        </p:nvGraphicFramePr>
        <p:xfrm>
          <a:off x="232917" y="4212834"/>
          <a:ext cx="4824536" cy="6096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0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9EC072F-EE47-BE42-9022-72817B16C851}"/>
              </a:ext>
            </a:extLst>
          </p:cNvPr>
          <p:cNvSpPr txBox="1"/>
          <p:nvPr/>
        </p:nvSpPr>
        <p:spPr>
          <a:xfrm>
            <a:off x="1817093" y="434755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4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96B51-EACE-3544-9A79-EADBE30ED95D}"/>
              </a:ext>
            </a:extLst>
          </p:cNvPr>
          <p:cNvSpPr txBox="1"/>
          <p:nvPr/>
        </p:nvSpPr>
        <p:spPr>
          <a:xfrm>
            <a:off x="3027581" y="435685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14DEAE2-E732-6E4B-9090-EEF149D0A791}"/>
              </a:ext>
            </a:extLst>
          </p:cNvPr>
          <p:cNvSpPr/>
          <p:nvPr/>
        </p:nvSpPr>
        <p:spPr>
          <a:xfrm>
            <a:off x="6379468" y="182948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  <a:sym typeface="Symbol"/>
              </a:rPr>
              <a:t>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000" b="1" dirty="0"/>
              <a:t>= </a:t>
            </a:r>
            <a:r>
              <a:rPr lang="en-US" sz="2000" b="1" dirty="0"/>
              <a:t>max min </a:t>
            </a:r>
            <a:r>
              <a:rPr lang="en-US" sz="2000" b="1" dirty="0" err="1"/>
              <a:t>a</a:t>
            </a:r>
            <a:r>
              <a:rPr lang="en-US" sz="2000" b="1" baseline="-25000" dirty="0" err="1"/>
              <a:t>ij</a:t>
            </a:r>
            <a:r>
              <a:rPr lang="en-US" sz="2000" b="1" dirty="0"/>
              <a:t> = </a:t>
            </a:r>
            <a:r>
              <a:rPr lang="ru-RU" sz="2000" b="1" dirty="0"/>
              <a:t>3</a:t>
            </a:r>
          </a:p>
          <a:p>
            <a:r>
              <a:rPr lang="ru-RU" sz="2000" b="1" dirty="0"/>
              <a:t>           </a:t>
            </a:r>
            <a:r>
              <a:rPr lang="en-US" sz="2000" b="1" dirty="0" err="1"/>
              <a:t>i</a:t>
            </a:r>
            <a:r>
              <a:rPr lang="ru-RU" sz="2000" b="1" dirty="0"/>
              <a:t>       </a:t>
            </a:r>
            <a:r>
              <a:rPr lang="en-US" sz="2000" b="1" dirty="0"/>
              <a:t>j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080264-6354-9147-AA51-DEBC4EB0B386}"/>
              </a:ext>
            </a:extLst>
          </p:cNvPr>
          <p:cNvSpPr/>
          <p:nvPr/>
        </p:nvSpPr>
        <p:spPr>
          <a:xfrm>
            <a:off x="6379468" y="2582667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  <a:sym typeface="Symbol"/>
              </a:rPr>
              <a:t>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000" b="1" dirty="0"/>
              <a:t>= </a:t>
            </a:r>
            <a:r>
              <a:rPr lang="en-US" sz="2000" b="1" dirty="0"/>
              <a:t>min max </a:t>
            </a:r>
            <a:r>
              <a:rPr lang="en-US" sz="2000" b="1" dirty="0" err="1"/>
              <a:t>a</a:t>
            </a:r>
            <a:r>
              <a:rPr lang="en-US" sz="2000" b="1" baseline="-25000" dirty="0" err="1"/>
              <a:t>ij</a:t>
            </a:r>
            <a:r>
              <a:rPr lang="en-US" sz="2000" b="1" dirty="0"/>
              <a:t> = 4</a:t>
            </a:r>
            <a:endParaRPr lang="ru-RU" sz="2000" b="1" dirty="0"/>
          </a:p>
          <a:p>
            <a:r>
              <a:rPr lang="ru-RU" sz="2000" b="1" dirty="0"/>
              <a:t>          </a:t>
            </a:r>
            <a:r>
              <a:rPr lang="en-US" sz="2000" b="1" dirty="0"/>
              <a:t>j</a:t>
            </a:r>
            <a:r>
              <a:rPr lang="ru-RU" sz="2000" b="1" dirty="0"/>
              <a:t>   </a:t>
            </a:r>
            <a:r>
              <a:rPr lang="en-US" sz="2000" b="1" dirty="0"/>
              <a:t> </a:t>
            </a:r>
            <a:r>
              <a:rPr lang="ru-RU" sz="2000" b="1" dirty="0"/>
              <a:t>    </a:t>
            </a:r>
            <a:r>
              <a:rPr lang="en-US" sz="2000" b="1" dirty="0"/>
              <a:t>i</a:t>
            </a:r>
            <a:endParaRPr lang="ru-RU" sz="20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CE4D77-298D-EC44-BC9E-DFFD46E9FA14}"/>
              </a:ext>
            </a:extLst>
          </p:cNvPr>
          <p:cNvSpPr/>
          <p:nvPr/>
        </p:nvSpPr>
        <p:spPr>
          <a:xfrm>
            <a:off x="6255898" y="3407014"/>
            <a:ext cx="2664296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Седловой точки нет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     </a:t>
            </a:r>
            <a:r>
              <a:rPr lang="ru-RU" b="1" dirty="0">
                <a:solidFill>
                  <a:srgbClr val="FF0000"/>
                </a:solidFill>
                <a:sym typeface="Symbol"/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≤</a:t>
            </a:r>
            <a:r>
              <a:rPr lang="ru-RU" b="1" dirty="0">
                <a:sym typeface="Symbol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ru-RU" b="1" dirty="0">
                <a:sym typeface="Symbol"/>
              </a:rPr>
              <a:t> </a:t>
            </a:r>
            <a:r>
              <a:rPr lang="ru-RU" b="1" dirty="0">
                <a:solidFill>
                  <a:srgbClr val="FF0000"/>
                </a:solidFill>
                <a:sym typeface="Symbol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D4EB2E-97C0-714F-9580-FD13F4B43548}"/>
              </a:ext>
            </a:extLst>
          </p:cNvPr>
          <p:cNvSpPr txBox="1"/>
          <p:nvPr/>
        </p:nvSpPr>
        <p:spPr>
          <a:xfrm>
            <a:off x="1817093" y="433943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E7D115-1BA8-9344-8A2D-CA62A431E0AD}"/>
              </a:ext>
            </a:extLst>
          </p:cNvPr>
          <p:cNvSpPr txBox="1"/>
          <p:nvPr/>
        </p:nvSpPr>
        <p:spPr>
          <a:xfrm>
            <a:off x="5463597" y="37301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703CCF-4A3B-4548-98AA-3019F28A38F9}"/>
              </a:ext>
            </a:extLst>
          </p:cNvPr>
          <p:cNvSpPr txBox="1"/>
          <p:nvPr/>
        </p:nvSpPr>
        <p:spPr>
          <a:xfrm>
            <a:off x="4265365" y="435399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6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FFD3F7-62CA-9B43-AD48-0F0A26417F29}"/>
              </a:ext>
            </a:extLst>
          </p:cNvPr>
          <p:cNvSpPr txBox="1"/>
          <p:nvPr/>
        </p:nvSpPr>
        <p:spPr>
          <a:xfrm>
            <a:off x="3087333" y="435520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42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упрощение матрицы игры</a:t>
            </a:r>
            <a:endParaRPr lang="ru-RU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7EE17-14C2-9045-8FAD-C853754D18F6}"/>
              </a:ext>
            </a:extLst>
          </p:cNvPr>
          <p:cNvSpPr txBox="1"/>
          <p:nvPr/>
        </p:nvSpPr>
        <p:spPr>
          <a:xfrm>
            <a:off x="1403648" y="1023121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Пример:</a:t>
            </a:r>
            <a:r>
              <a:rPr lang="ru-RU" sz="2400" b="1" dirty="0"/>
              <a:t> Игра </a:t>
            </a:r>
            <a:r>
              <a:rPr lang="en-US" sz="2400" b="1" dirty="0"/>
              <a:t>G</a:t>
            </a:r>
            <a:r>
              <a:rPr lang="ru-RU" sz="2400" b="1" dirty="0"/>
              <a:t>(3×3)	</a:t>
            </a:r>
            <a:r>
              <a:rPr lang="en-US" sz="2400" b="1" dirty="0"/>
              <a:t>S</a:t>
            </a:r>
            <a:r>
              <a:rPr lang="en-US" sz="2400" b="1" baseline="-25000" dirty="0"/>
              <a:t>A</a:t>
            </a:r>
            <a:r>
              <a:rPr lang="ru-RU" sz="2400" b="1" dirty="0"/>
              <a:t> =( </a:t>
            </a:r>
            <a:r>
              <a:rPr lang="en-US" sz="2400" b="1" dirty="0"/>
              <a:t>p</a:t>
            </a:r>
            <a:r>
              <a:rPr lang="ru-RU" sz="2400" b="1" baseline="-25000" dirty="0"/>
              <a:t>1</a:t>
            </a:r>
            <a:r>
              <a:rPr lang="ru-RU" sz="2400" b="1" dirty="0"/>
              <a:t>, </a:t>
            </a:r>
            <a:r>
              <a:rPr lang="en-US" sz="2400" b="1" dirty="0"/>
              <a:t>p</a:t>
            </a:r>
            <a:r>
              <a:rPr lang="ru-RU" sz="2400" b="1" baseline="-25000" dirty="0"/>
              <a:t>2</a:t>
            </a:r>
            <a:r>
              <a:rPr lang="ru-RU" sz="2400" b="1" dirty="0"/>
              <a:t>, </a:t>
            </a:r>
            <a:r>
              <a:rPr lang="en-US" sz="2400" b="1" dirty="0"/>
              <a:t>p</a:t>
            </a:r>
            <a:r>
              <a:rPr lang="ru-RU" sz="2400" b="1" baseline="-25000" dirty="0"/>
              <a:t>3</a:t>
            </a:r>
            <a:r>
              <a:rPr lang="ru-RU" sz="2400" b="1" dirty="0"/>
              <a:t>),</a:t>
            </a:r>
          </a:p>
          <a:p>
            <a:r>
              <a:rPr lang="ru-RU" sz="2400" b="1" dirty="0"/>
              <a:t>				</a:t>
            </a:r>
            <a:r>
              <a:rPr lang="en-US" sz="2400" b="1" dirty="0"/>
              <a:t>S</a:t>
            </a:r>
            <a:r>
              <a:rPr lang="en-US" sz="2400" b="1" baseline="-25000" dirty="0"/>
              <a:t>B</a:t>
            </a:r>
            <a:r>
              <a:rPr lang="en-US" sz="2400" b="1" dirty="0"/>
              <a:t> =(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1</a:t>
            </a:r>
            <a:r>
              <a:rPr lang="en-US" sz="2400" b="1" dirty="0"/>
              <a:t>,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2</a:t>
            </a:r>
            <a:r>
              <a:rPr lang="en-US" sz="2400" b="1" dirty="0"/>
              <a:t>, q</a:t>
            </a:r>
            <a:r>
              <a:rPr lang="ru-RU" sz="2400" b="1" baseline="-25000" dirty="0"/>
              <a:t>3</a:t>
            </a:r>
            <a:r>
              <a:rPr lang="en-US" sz="2400" b="1" dirty="0"/>
              <a:t>).</a:t>
            </a:r>
            <a:r>
              <a:rPr lang="ru-RU" sz="2400" b="1" dirty="0"/>
              <a:t> </a:t>
            </a:r>
            <a:endParaRPr lang="ru-RU" sz="2400" b="1" u="sng" dirty="0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14550E33-6C1D-E149-A204-1E8B7B430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87666"/>
              </p:ext>
            </p:extLst>
          </p:nvPr>
        </p:nvGraphicFramePr>
        <p:xfrm>
          <a:off x="458701" y="2102511"/>
          <a:ext cx="4824536" cy="23737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0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6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9F98C0D-9619-1D40-9D41-ACF747C4FC4C}"/>
              </a:ext>
            </a:extLst>
          </p:cNvPr>
          <p:cNvCxnSpPr/>
          <p:nvPr/>
        </p:nvCxnSpPr>
        <p:spPr>
          <a:xfrm>
            <a:off x="242677" y="4170805"/>
            <a:ext cx="54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5D60CEF-A31A-3242-83E7-3BA571F374D9}"/>
              </a:ext>
            </a:extLst>
          </p:cNvPr>
          <p:cNvSpPr txBox="1"/>
          <p:nvPr/>
        </p:nvSpPr>
        <p:spPr>
          <a:xfrm>
            <a:off x="5859301" y="2027130"/>
            <a:ext cx="2700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1) Рассмотрим все строки матрицы для определения дублируемых и </a:t>
            </a:r>
            <a:r>
              <a:rPr lang="ru-RU" sz="2400" dirty="0" err="1"/>
              <a:t>доминируемых</a:t>
            </a:r>
            <a:r>
              <a:rPr lang="en-US" sz="2400" dirty="0"/>
              <a:t>:</a:t>
            </a:r>
            <a:endParaRPr lang="ru-RU" sz="2400" dirty="0"/>
          </a:p>
          <a:p>
            <a:pPr algn="ctr"/>
            <a:r>
              <a:rPr lang="en-US" sz="2400" b="1" dirty="0">
                <a:latin typeface="Calibri" pitchFamily="34" charset="0"/>
              </a:rPr>
              <a:t>A</a:t>
            </a:r>
            <a:r>
              <a:rPr lang="ru-RU" sz="2400" b="1" baseline="-25000" dirty="0">
                <a:latin typeface="Calibri" pitchFamily="34" charset="0"/>
              </a:rPr>
              <a:t>1 </a:t>
            </a:r>
            <a:r>
              <a:rPr lang="ru-RU" sz="2000" b="1" dirty="0">
                <a:latin typeface="Calibri" pitchFamily="34" charset="0"/>
                <a:sym typeface="Symbol"/>
              </a:rPr>
              <a:t> </a:t>
            </a:r>
            <a:r>
              <a:rPr lang="en-US" sz="2400" b="1" dirty="0">
                <a:latin typeface="Calibri" pitchFamily="34" charset="0"/>
              </a:rPr>
              <a:t>A</a:t>
            </a:r>
            <a:r>
              <a:rPr lang="ru-RU" sz="2400" b="1" baseline="-25000" dirty="0">
                <a:latin typeface="Calibri" pitchFamily="34" charset="0"/>
              </a:rPr>
              <a:t>3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упрощение матрицы игры</a:t>
            </a:r>
            <a:endParaRPr lang="ru-RU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7EE17-14C2-9045-8FAD-C853754D18F6}"/>
              </a:ext>
            </a:extLst>
          </p:cNvPr>
          <p:cNvSpPr txBox="1"/>
          <p:nvPr/>
        </p:nvSpPr>
        <p:spPr>
          <a:xfrm>
            <a:off x="1403648" y="102312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Игра </a:t>
            </a:r>
            <a:r>
              <a:rPr lang="en-US" sz="2400" b="1" dirty="0"/>
              <a:t>G</a:t>
            </a:r>
            <a:r>
              <a:rPr lang="ru-RU" sz="2400" b="1" dirty="0"/>
              <a:t>(2×3)</a:t>
            </a:r>
            <a:endParaRPr lang="ru-RU" sz="2400" b="1" u="sng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D7B2FCE-D88A-C142-A35D-7BA4CD4DB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04064"/>
              </p:ext>
            </p:extLst>
          </p:nvPr>
        </p:nvGraphicFramePr>
        <p:xfrm>
          <a:off x="457200" y="1563638"/>
          <a:ext cx="4824536" cy="17803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0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4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</a:rPr>
                        <a:t>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6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E9BAAB-97EC-0D45-95F8-830B6AC7067D}"/>
              </a:ext>
            </a:extLst>
          </p:cNvPr>
          <p:cNvSpPr txBox="1"/>
          <p:nvPr/>
        </p:nvSpPr>
        <p:spPr>
          <a:xfrm>
            <a:off x="1043608" y="365242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2) Рассмотрим все столбцы матрицы для определения дублируемых и </a:t>
            </a:r>
            <a:r>
              <a:rPr lang="ru-RU" sz="2400" dirty="0" err="1"/>
              <a:t>доминируемых</a:t>
            </a:r>
            <a:r>
              <a:rPr lang="ru-RU" sz="2400" dirty="0"/>
              <a:t>:</a:t>
            </a:r>
            <a:endParaRPr lang="ru-RU" sz="2400" b="1" dirty="0"/>
          </a:p>
          <a:p>
            <a:pPr algn="ctr"/>
            <a:r>
              <a:rPr lang="en-US" sz="2400" b="1" dirty="0"/>
              <a:t>B</a:t>
            </a:r>
            <a:r>
              <a:rPr lang="ru-RU" sz="2400" b="1" baseline="-25000" dirty="0"/>
              <a:t>1 </a:t>
            </a:r>
            <a:r>
              <a:rPr lang="en-US" sz="2000" b="1" dirty="0">
                <a:sym typeface="Symbol"/>
              </a:rPr>
              <a:t>=</a:t>
            </a:r>
            <a:r>
              <a:rPr lang="ru-RU" sz="2000" b="1" dirty="0">
                <a:sym typeface="Symbol"/>
              </a:rPr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2</a:t>
            </a:r>
            <a:endParaRPr lang="ru-RU" sz="2400" b="1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E89D243-7BEC-0C4E-8BC3-92CFD43DD231}"/>
              </a:ext>
            </a:extLst>
          </p:cNvPr>
          <p:cNvCxnSpPr/>
          <p:nvPr/>
        </p:nvCxnSpPr>
        <p:spPr>
          <a:xfrm>
            <a:off x="3481536" y="1269318"/>
            <a:ext cx="0" cy="2304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МЭИ 9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ЭИ 90" id="{034258F0-EED2-354D-BC6B-322E17F7A971}" vid="{F3DBD89E-012A-A14C-9BD3-3AA2B09CD6D7}"/>
    </a:ext>
  </a:extLst>
</a:theme>
</file>

<file path=ppt/theme/theme4.xml><?xml version="1.0" encoding="utf-8"?>
<a:theme xmlns:a="http://schemas.openxmlformats.org/drawingml/2006/main" name="2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4BC09-7D62-4127-A5E5-4021FFA8E0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8F35B18-82D1-4410-B7F6-B1D6DF3B4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DD138A-5BDF-4A95-88F8-0B2B911A8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282</TotalTime>
  <Words>923</Words>
  <Application>Microsoft Macintosh PowerPoint</Application>
  <PresentationFormat>Экран (16:9)</PresentationFormat>
  <Paragraphs>196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Avenir Next Cyr</vt:lpstr>
      <vt:lpstr>Calibri</vt:lpstr>
      <vt:lpstr>mpei_shablon_3000</vt:lpstr>
      <vt:lpstr>1_alena_shablon</vt:lpstr>
      <vt:lpstr>МЭИ 90</vt:lpstr>
      <vt:lpstr>2_alena_shablon</vt:lpstr>
      <vt:lpstr>Формула</vt:lpstr>
      <vt:lpstr>ТЕОРИЯ ПРИНЯТИЯ РЕШЕНИЙ (ТПР)</vt:lpstr>
      <vt:lpstr>Методы решения матричных игр</vt:lpstr>
      <vt:lpstr>Методы решения матричных игр</vt:lpstr>
      <vt:lpstr>упрощение матрицы игры</vt:lpstr>
      <vt:lpstr>упрощение матрицы игры</vt:lpstr>
      <vt:lpstr>упрощение матрицы игры</vt:lpstr>
      <vt:lpstr>Методы решения матричных игр</vt:lpstr>
      <vt:lpstr>упрощение матрицы игры</vt:lpstr>
      <vt:lpstr>упрощение матрицы игры</vt:lpstr>
      <vt:lpstr>упрощение матрицы игры</vt:lpstr>
      <vt:lpstr>Метод  Лагранжа</vt:lpstr>
      <vt:lpstr>Метод  Лагранжа</vt:lpstr>
      <vt:lpstr>Метод  Лагранжа</vt:lpstr>
      <vt:lpstr>Метод  Лагранжа</vt:lpstr>
      <vt:lpstr>Метод  Лагранжа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ПРИНЯТИЯ РЕШЕНИЙ (ТПР)</dc:title>
  <dc:creator>Павел Варшавский</dc:creator>
  <cp:lastModifiedBy>Павел Варшавский</cp:lastModifiedBy>
  <cp:revision>3</cp:revision>
  <dcterms:created xsi:type="dcterms:W3CDTF">2020-02-19T18:31:18Z</dcterms:created>
  <dcterms:modified xsi:type="dcterms:W3CDTF">2020-03-11T19:07:20Z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