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3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4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5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87" r:id="rId4"/>
    <p:sldMasterId id="2147483700" r:id="rId5"/>
    <p:sldMasterId id="2147483747" r:id="rId6"/>
    <p:sldMasterId id="2147483790" r:id="rId7"/>
    <p:sldMasterId id="2147483803" r:id="rId8"/>
    <p:sldMasterId id="2147483846" r:id="rId9"/>
  </p:sldMasterIdLst>
  <p:notesMasterIdLst>
    <p:notesMasterId r:id="rId25"/>
  </p:notesMasterIdLst>
  <p:handoutMasterIdLst>
    <p:handoutMasterId r:id="rId26"/>
  </p:handoutMasterIdLst>
  <p:sldIdLst>
    <p:sldId id="257" r:id="rId10"/>
    <p:sldId id="303" r:id="rId11"/>
    <p:sldId id="304" r:id="rId12"/>
    <p:sldId id="306" r:id="rId13"/>
    <p:sldId id="305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</p:sldIdLst>
  <p:sldSz cx="9144000" cy="5143500" type="screen16x9"/>
  <p:notesSz cx="6858000" cy="9144000"/>
  <p:embeddedFontLst>
    <p:embeddedFont>
      <p:font typeface="Avenir Next Cyr" panose="020B0503020202020204" pitchFamily="3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1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24FFC7-3C1C-0249-9232-04D5DF360F99}" v="132" dt="2020-03-11T19:08:57.1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95126" autoAdjust="0"/>
  </p:normalViewPr>
  <p:slideViewPr>
    <p:cSldViewPr showGuides="1">
      <p:cViewPr varScale="1">
        <p:scale>
          <a:sx n="120" d="100"/>
          <a:sy n="120" d="100"/>
        </p:scale>
        <p:origin x="744" y="184"/>
      </p:cViewPr>
      <p:guideLst>
        <p:guide orient="horz" pos="171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handoutMaster" Target="handoutMasters/handoutMaster1.xml"/><Relationship Id="rId39" Type="http://schemas.microsoft.com/office/2016/11/relationships/changesInfo" Target="changesInfos/changesInfo1.xml"/><Relationship Id="rId21" Type="http://schemas.openxmlformats.org/officeDocument/2006/relationships/slide" Target="slides/slide12.xml"/><Relationship Id="rId34" Type="http://schemas.openxmlformats.org/officeDocument/2006/relationships/font" Target="fonts/font8.fntdata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Павел Варшавский" userId="91946b8a62b4c8f5" providerId="LiveId" clId="{BF24FFC7-3C1C-0249-9232-04D5DF360F99}"/>
    <pc:docChg chg="modMainMaster">
      <pc:chgData name="Павел Варшавский" userId="91946b8a62b4c8f5" providerId="LiveId" clId="{BF24FFC7-3C1C-0249-9232-04D5DF360F99}" dt="2020-03-11T17:36:24.919" v="0"/>
      <pc:docMkLst>
        <pc:docMk/>
      </pc:docMkLst>
      <pc:sldMasterChg chg="modSldLayout">
        <pc:chgData name="Павел Варшавский" userId="91946b8a62b4c8f5" providerId="LiveId" clId="{BF24FFC7-3C1C-0249-9232-04D5DF360F99}" dt="2020-03-11T17:36:24.919" v="0"/>
        <pc:sldMasterMkLst>
          <pc:docMk/>
          <pc:sldMasterMk cId="2668859971" sldId="2147483803"/>
        </pc:sldMasterMkLst>
        <pc:sldLayoutChg chg="addSp">
          <pc:chgData name="Павел Варшавский" userId="91946b8a62b4c8f5" providerId="LiveId" clId="{BF24FFC7-3C1C-0249-9232-04D5DF360F99}" dt="2020-03-11T17:36:24.919" v="0"/>
          <pc:sldLayoutMkLst>
            <pc:docMk/>
            <pc:sldMasterMk cId="2668859971" sldId="2147483803"/>
            <pc:sldLayoutMk cId="4226509049" sldId="2147483815"/>
          </pc:sldLayoutMkLst>
          <pc:picChg chg="add">
            <ac:chgData name="Павел Варшавский" userId="91946b8a62b4c8f5" providerId="LiveId" clId="{BF24FFC7-3C1C-0249-9232-04D5DF360F99}" dt="2020-03-11T17:36:24.919" v="0"/>
            <ac:picMkLst>
              <pc:docMk/>
              <pc:sldMasterMk cId="2668859971" sldId="2147483803"/>
              <pc:sldLayoutMk cId="4226509049" sldId="2147483815"/>
              <ac:picMk id="8" creationId="{6E150130-3D27-9341-AD6B-BFBE4A8A8272}"/>
            </ac:picMkLst>
          </pc:picChg>
        </pc:sldLayoutChg>
        <pc:sldLayoutChg chg="addSp">
          <pc:chgData name="Павел Варшавский" userId="91946b8a62b4c8f5" providerId="LiveId" clId="{BF24FFC7-3C1C-0249-9232-04D5DF360F99}" dt="2020-03-11T17:36:24.919" v="0"/>
          <pc:sldLayoutMkLst>
            <pc:docMk/>
            <pc:sldMasterMk cId="2668859971" sldId="2147483803"/>
            <pc:sldLayoutMk cId="4292944320" sldId="2147483816"/>
          </pc:sldLayoutMkLst>
          <pc:picChg chg="add">
            <ac:chgData name="Павел Варшавский" userId="91946b8a62b4c8f5" providerId="LiveId" clId="{BF24FFC7-3C1C-0249-9232-04D5DF360F99}" dt="2020-03-11T17:36:24.919" v="0"/>
            <ac:picMkLst>
              <pc:docMk/>
              <pc:sldMasterMk cId="2668859971" sldId="2147483803"/>
              <pc:sldLayoutMk cId="4292944320" sldId="2147483816"/>
              <ac:picMk id="11" creationId="{FAF1C7A1-E917-CA44-83D9-FC80F442B9BC}"/>
            </ac:picMkLst>
          </pc:picChg>
        </pc:sldLayoutChg>
        <pc:sldLayoutChg chg="addSp">
          <pc:chgData name="Павел Варшавский" userId="91946b8a62b4c8f5" providerId="LiveId" clId="{BF24FFC7-3C1C-0249-9232-04D5DF360F99}" dt="2020-03-11T17:36:24.919" v="0"/>
          <pc:sldLayoutMkLst>
            <pc:docMk/>
            <pc:sldMasterMk cId="2668859971" sldId="2147483803"/>
            <pc:sldLayoutMk cId="655630863" sldId="2147483817"/>
          </pc:sldLayoutMkLst>
          <pc:picChg chg="add">
            <ac:chgData name="Павел Варшавский" userId="91946b8a62b4c8f5" providerId="LiveId" clId="{BF24FFC7-3C1C-0249-9232-04D5DF360F99}" dt="2020-03-11T17:36:24.919" v="0"/>
            <ac:picMkLst>
              <pc:docMk/>
              <pc:sldMasterMk cId="2668859971" sldId="2147483803"/>
              <pc:sldLayoutMk cId="655630863" sldId="2147483817"/>
              <ac:picMk id="9" creationId="{2832EC36-D647-A745-BD70-D2DF8894FD17}"/>
            </ac:picMkLst>
          </pc:picChg>
        </pc:sldLayoutChg>
        <pc:sldLayoutChg chg="addSp">
          <pc:chgData name="Павел Варшавский" userId="91946b8a62b4c8f5" providerId="LiveId" clId="{BF24FFC7-3C1C-0249-9232-04D5DF360F99}" dt="2020-03-11T17:36:24.919" v="0"/>
          <pc:sldLayoutMkLst>
            <pc:docMk/>
            <pc:sldMasterMk cId="2668859971" sldId="2147483803"/>
            <pc:sldLayoutMk cId="1893189503" sldId="2147483818"/>
          </pc:sldLayoutMkLst>
          <pc:picChg chg="add">
            <ac:chgData name="Павел Варшавский" userId="91946b8a62b4c8f5" providerId="LiveId" clId="{BF24FFC7-3C1C-0249-9232-04D5DF360F99}" dt="2020-03-11T17:36:24.919" v="0"/>
            <ac:picMkLst>
              <pc:docMk/>
              <pc:sldMasterMk cId="2668859971" sldId="2147483803"/>
              <pc:sldLayoutMk cId="1893189503" sldId="2147483818"/>
              <ac:picMk id="11" creationId="{DBAAAD1E-0CB5-9247-840F-6816873E6FE3}"/>
            </ac:picMkLst>
          </pc:picChg>
        </pc:sldLayoutChg>
        <pc:sldLayoutChg chg="addSp">
          <pc:chgData name="Павел Варшавский" userId="91946b8a62b4c8f5" providerId="LiveId" clId="{BF24FFC7-3C1C-0249-9232-04D5DF360F99}" dt="2020-03-11T17:36:24.919" v="0"/>
          <pc:sldLayoutMkLst>
            <pc:docMk/>
            <pc:sldMasterMk cId="2668859971" sldId="2147483803"/>
            <pc:sldLayoutMk cId="3385698883" sldId="2147483819"/>
          </pc:sldLayoutMkLst>
          <pc:picChg chg="add">
            <ac:chgData name="Павел Варшавский" userId="91946b8a62b4c8f5" providerId="LiveId" clId="{BF24FFC7-3C1C-0249-9232-04D5DF360F99}" dt="2020-03-11T17:36:24.919" v="0"/>
            <ac:picMkLst>
              <pc:docMk/>
              <pc:sldMasterMk cId="2668859971" sldId="2147483803"/>
              <pc:sldLayoutMk cId="3385698883" sldId="2147483819"/>
              <ac:picMk id="11" creationId="{B9DAC8D2-318D-434B-A0E5-9DA25C75F38D}"/>
            </ac:picMkLst>
          </pc:picChg>
        </pc:sldLayoutChg>
        <pc:sldLayoutChg chg="addSp">
          <pc:chgData name="Павел Варшавский" userId="91946b8a62b4c8f5" providerId="LiveId" clId="{BF24FFC7-3C1C-0249-9232-04D5DF360F99}" dt="2020-03-11T17:36:24.919" v="0"/>
          <pc:sldLayoutMkLst>
            <pc:docMk/>
            <pc:sldMasterMk cId="2668859971" sldId="2147483803"/>
            <pc:sldLayoutMk cId="3033098172" sldId="2147483820"/>
          </pc:sldLayoutMkLst>
          <pc:picChg chg="add">
            <ac:chgData name="Павел Варшавский" userId="91946b8a62b4c8f5" providerId="LiveId" clId="{BF24FFC7-3C1C-0249-9232-04D5DF360F99}" dt="2020-03-11T17:36:24.919" v="0"/>
            <ac:picMkLst>
              <pc:docMk/>
              <pc:sldMasterMk cId="2668859971" sldId="2147483803"/>
              <pc:sldLayoutMk cId="3033098172" sldId="2147483820"/>
              <ac:picMk id="13" creationId="{8C06D7F6-429D-214D-BEE9-1020D7BFBF64}"/>
            </ac:picMkLst>
          </pc:picChg>
        </pc:sldLayoutChg>
        <pc:sldLayoutChg chg="addSp">
          <pc:chgData name="Павел Варшавский" userId="91946b8a62b4c8f5" providerId="LiveId" clId="{BF24FFC7-3C1C-0249-9232-04D5DF360F99}" dt="2020-03-11T17:36:24.919" v="0"/>
          <pc:sldLayoutMkLst>
            <pc:docMk/>
            <pc:sldMasterMk cId="2668859971" sldId="2147483803"/>
            <pc:sldLayoutMk cId="4168507953" sldId="2147483821"/>
          </pc:sldLayoutMkLst>
          <pc:picChg chg="add">
            <ac:chgData name="Павел Варшавский" userId="91946b8a62b4c8f5" providerId="LiveId" clId="{BF24FFC7-3C1C-0249-9232-04D5DF360F99}" dt="2020-03-11T17:36:24.919" v="0"/>
            <ac:picMkLst>
              <pc:docMk/>
              <pc:sldMasterMk cId="2668859971" sldId="2147483803"/>
              <pc:sldLayoutMk cId="4168507953" sldId="2147483821"/>
              <ac:picMk id="14" creationId="{F8B31EEF-5E3C-2A41-8744-782F4E6F4AF3}"/>
            </ac:picMkLst>
          </pc:picChg>
        </pc:sldLayoutChg>
        <pc:sldLayoutChg chg="addSp">
          <pc:chgData name="Павел Варшавский" userId="91946b8a62b4c8f5" providerId="LiveId" clId="{BF24FFC7-3C1C-0249-9232-04D5DF360F99}" dt="2020-03-11T17:36:24.919" v="0"/>
          <pc:sldLayoutMkLst>
            <pc:docMk/>
            <pc:sldMasterMk cId="2668859971" sldId="2147483803"/>
            <pc:sldLayoutMk cId="2309498611" sldId="2147483822"/>
          </pc:sldLayoutMkLst>
          <pc:picChg chg="add">
            <ac:chgData name="Павел Варшавский" userId="91946b8a62b4c8f5" providerId="LiveId" clId="{BF24FFC7-3C1C-0249-9232-04D5DF360F99}" dt="2020-03-11T17:36:24.919" v="0"/>
            <ac:picMkLst>
              <pc:docMk/>
              <pc:sldMasterMk cId="2668859971" sldId="2147483803"/>
              <pc:sldLayoutMk cId="2309498611" sldId="2147483822"/>
              <ac:picMk id="14" creationId="{F91DD182-6F4B-114B-A39E-54BC6BBA0315}"/>
            </ac:picMkLst>
          </pc:picChg>
        </pc:sldLayoutChg>
        <pc:sldLayoutChg chg="addSp">
          <pc:chgData name="Павел Варшавский" userId="91946b8a62b4c8f5" providerId="LiveId" clId="{BF24FFC7-3C1C-0249-9232-04D5DF360F99}" dt="2020-03-11T17:36:24.919" v="0"/>
          <pc:sldLayoutMkLst>
            <pc:docMk/>
            <pc:sldMasterMk cId="2668859971" sldId="2147483803"/>
            <pc:sldLayoutMk cId="2307174171" sldId="2147483823"/>
          </pc:sldLayoutMkLst>
          <pc:picChg chg="add">
            <ac:chgData name="Павел Варшавский" userId="91946b8a62b4c8f5" providerId="LiveId" clId="{BF24FFC7-3C1C-0249-9232-04D5DF360F99}" dt="2020-03-11T17:36:24.919" v="0"/>
            <ac:picMkLst>
              <pc:docMk/>
              <pc:sldMasterMk cId="2668859971" sldId="2147483803"/>
              <pc:sldLayoutMk cId="2307174171" sldId="2147483823"/>
              <ac:picMk id="11" creationId="{5412B831-EBB4-FB43-A643-1830A821ECAC}"/>
            </ac:picMkLst>
          </pc:picChg>
        </pc:sldLayoutChg>
        <pc:sldLayoutChg chg="addSp">
          <pc:chgData name="Павел Варшавский" userId="91946b8a62b4c8f5" providerId="LiveId" clId="{BF24FFC7-3C1C-0249-9232-04D5DF360F99}" dt="2020-03-11T17:36:24.919" v="0"/>
          <pc:sldLayoutMkLst>
            <pc:docMk/>
            <pc:sldMasterMk cId="2668859971" sldId="2147483803"/>
            <pc:sldLayoutMk cId="790136936" sldId="2147483824"/>
          </pc:sldLayoutMkLst>
          <pc:picChg chg="add">
            <ac:chgData name="Павел Варшавский" userId="91946b8a62b4c8f5" providerId="LiveId" clId="{BF24FFC7-3C1C-0249-9232-04D5DF360F99}" dt="2020-03-11T17:36:24.919" v="0"/>
            <ac:picMkLst>
              <pc:docMk/>
              <pc:sldMasterMk cId="2668859971" sldId="2147483803"/>
              <pc:sldLayoutMk cId="790136936" sldId="2147483824"/>
              <ac:picMk id="18" creationId="{522AD792-5ECB-EE48-992C-ACD343757458}"/>
            </ac:picMkLst>
          </pc:picChg>
        </pc:sldLayoutChg>
        <pc:sldLayoutChg chg="addSp">
          <pc:chgData name="Павел Варшавский" userId="91946b8a62b4c8f5" providerId="LiveId" clId="{BF24FFC7-3C1C-0249-9232-04D5DF360F99}" dt="2020-03-11T17:36:24.919" v="0"/>
          <pc:sldLayoutMkLst>
            <pc:docMk/>
            <pc:sldMasterMk cId="2668859971" sldId="2147483803"/>
            <pc:sldLayoutMk cId="31710855" sldId="2147483825"/>
          </pc:sldLayoutMkLst>
          <pc:picChg chg="add">
            <ac:chgData name="Павел Варшавский" userId="91946b8a62b4c8f5" providerId="LiveId" clId="{BF24FFC7-3C1C-0249-9232-04D5DF360F99}" dt="2020-03-11T17:36:24.919" v="0"/>
            <ac:picMkLst>
              <pc:docMk/>
              <pc:sldMasterMk cId="2668859971" sldId="2147483803"/>
              <pc:sldLayoutMk cId="31710855" sldId="2147483825"/>
              <ac:picMk id="12" creationId="{C9571BCD-DC65-C345-BE57-93989C3A4E67}"/>
            </ac:picMkLst>
          </pc:picChg>
        </pc:sldLayoutChg>
        <pc:sldLayoutChg chg="addSp">
          <pc:chgData name="Павел Варшавский" userId="91946b8a62b4c8f5" providerId="LiveId" clId="{BF24FFC7-3C1C-0249-9232-04D5DF360F99}" dt="2020-03-11T17:36:24.919" v="0"/>
          <pc:sldLayoutMkLst>
            <pc:docMk/>
            <pc:sldMasterMk cId="2668859971" sldId="2147483803"/>
            <pc:sldLayoutMk cId="2394023672" sldId="2147483826"/>
          </pc:sldLayoutMkLst>
          <pc:picChg chg="add">
            <ac:chgData name="Павел Варшавский" userId="91946b8a62b4c8f5" providerId="LiveId" clId="{BF24FFC7-3C1C-0249-9232-04D5DF360F99}" dt="2020-03-11T17:36:24.919" v="0"/>
            <ac:picMkLst>
              <pc:docMk/>
              <pc:sldMasterMk cId="2668859971" sldId="2147483803"/>
              <pc:sldLayoutMk cId="2394023672" sldId="2147483826"/>
              <ac:picMk id="27" creationId="{FB4E92B2-759E-404E-8649-E44AFDA3601A}"/>
            </ac:picMkLst>
          </pc:picChg>
        </pc:sldLayoutChg>
        <pc:sldLayoutChg chg="addSp">
          <pc:chgData name="Павел Варшавский" userId="91946b8a62b4c8f5" providerId="LiveId" clId="{BF24FFC7-3C1C-0249-9232-04D5DF360F99}" dt="2020-03-11T17:36:24.919" v="0"/>
          <pc:sldLayoutMkLst>
            <pc:docMk/>
            <pc:sldMasterMk cId="2668859971" sldId="2147483803"/>
            <pc:sldLayoutMk cId="2275050883" sldId="2147483827"/>
          </pc:sldLayoutMkLst>
          <pc:picChg chg="add">
            <ac:chgData name="Павел Варшавский" userId="91946b8a62b4c8f5" providerId="LiveId" clId="{BF24FFC7-3C1C-0249-9232-04D5DF360F99}" dt="2020-03-11T17:36:24.919" v="0"/>
            <ac:picMkLst>
              <pc:docMk/>
              <pc:sldMasterMk cId="2668859971" sldId="2147483803"/>
              <pc:sldLayoutMk cId="2275050883" sldId="2147483827"/>
              <ac:picMk id="16" creationId="{D1CDD447-ADD9-4E4B-B162-EF7A6A239295}"/>
            </ac:picMkLst>
          </pc:picChg>
        </pc:sldLayoutChg>
        <pc:sldLayoutChg chg="addSp">
          <pc:chgData name="Павел Варшавский" userId="91946b8a62b4c8f5" providerId="LiveId" clId="{BF24FFC7-3C1C-0249-9232-04D5DF360F99}" dt="2020-03-11T17:36:24.919" v="0"/>
          <pc:sldLayoutMkLst>
            <pc:docMk/>
            <pc:sldMasterMk cId="2668859971" sldId="2147483803"/>
            <pc:sldLayoutMk cId="306194414" sldId="2147483828"/>
          </pc:sldLayoutMkLst>
          <pc:picChg chg="add">
            <ac:chgData name="Павел Варшавский" userId="91946b8a62b4c8f5" providerId="LiveId" clId="{BF24FFC7-3C1C-0249-9232-04D5DF360F99}" dt="2020-03-11T17:36:24.919" v="0"/>
            <ac:picMkLst>
              <pc:docMk/>
              <pc:sldMasterMk cId="2668859971" sldId="2147483803"/>
              <pc:sldLayoutMk cId="306194414" sldId="2147483828"/>
              <ac:picMk id="14" creationId="{CEF5523F-DB2B-9946-AC55-093345A1E2E5}"/>
            </ac:picMkLst>
          </pc:pic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CE30D1-D59A-4624-9CFA-5253559073B7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9C37AE-2D23-40A8-9052-90800A7367FD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u="none" dirty="0">
              <a:effectLst/>
              <a:latin typeface="+mj-lt"/>
            </a:rPr>
            <a:t>Представление игры:</a:t>
          </a:r>
        </a:p>
      </dgm:t>
    </dgm:pt>
    <dgm:pt modelId="{A0DF0BB9-FE8D-4A64-BC08-DADB059A6D06}" type="parTrans" cxnId="{EB07EF19-835E-47D7-AEF1-59CAB28E4D92}">
      <dgm:prSet/>
      <dgm:spPr/>
      <dgm:t>
        <a:bodyPr/>
        <a:lstStyle/>
        <a:p>
          <a:endParaRPr lang="ru-RU"/>
        </a:p>
      </dgm:t>
    </dgm:pt>
    <dgm:pt modelId="{B9A94069-E4BB-47FD-849A-8327DF46122E}" type="sibTrans" cxnId="{EB07EF19-835E-47D7-AEF1-59CAB28E4D92}">
      <dgm:prSet/>
      <dgm:spPr/>
      <dgm:t>
        <a:bodyPr/>
        <a:lstStyle/>
        <a:p>
          <a:endParaRPr lang="ru-RU"/>
        </a:p>
      </dgm:t>
    </dgm:pt>
    <dgm:pt modelId="{54DB0861-E12A-448B-A899-5D265EC99FD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>
              <a:effectLst/>
              <a:latin typeface="+mj-lt"/>
            </a:rPr>
            <a:t>в виде дерева игры (</a:t>
          </a:r>
          <a:r>
            <a:rPr lang="ru-RU" sz="2400" b="1" dirty="0" err="1">
              <a:effectLst/>
              <a:latin typeface="+mj-lt"/>
            </a:rPr>
            <a:t>ДИ</a:t>
          </a:r>
          <a:r>
            <a:rPr lang="ru-RU" sz="2400" b="1" dirty="0">
              <a:effectLst/>
              <a:latin typeface="+mj-lt"/>
            </a:rPr>
            <a:t>) </a:t>
          </a:r>
        </a:p>
      </dgm:t>
    </dgm:pt>
    <dgm:pt modelId="{3AD7E59D-D3DC-4E37-B059-5FE6DF218D5D}" type="parTrans" cxnId="{252B3517-F6A9-45BC-8AA1-5785DD5CD0DB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sz="1600" b="1">
            <a:effectLst/>
          </a:endParaRPr>
        </a:p>
      </dgm:t>
    </dgm:pt>
    <dgm:pt modelId="{62EA87F8-35BC-48D0-93DC-9FB58A7FD60A}" type="sibTrans" cxnId="{252B3517-F6A9-45BC-8AA1-5785DD5CD0DB}">
      <dgm:prSet/>
      <dgm:spPr/>
      <dgm:t>
        <a:bodyPr/>
        <a:lstStyle/>
        <a:p>
          <a:endParaRPr lang="ru-RU"/>
        </a:p>
      </dgm:t>
    </dgm:pt>
    <dgm:pt modelId="{874BE605-FABA-4530-876F-73E0C8CAEA54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>
              <a:effectLst/>
              <a:latin typeface="+mj-lt"/>
            </a:rPr>
            <a:t>в виде матрицы игры (платёжной матрицы)</a:t>
          </a:r>
        </a:p>
      </dgm:t>
    </dgm:pt>
    <dgm:pt modelId="{1977F296-0AEE-4D6D-A4CE-04FC7ECC13CE}" type="parTrans" cxnId="{4564498D-3BA6-45C1-9255-E08309666837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sz="1600" b="1">
            <a:effectLst/>
          </a:endParaRPr>
        </a:p>
      </dgm:t>
    </dgm:pt>
    <dgm:pt modelId="{E1357D9F-363C-452F-A3B1-FAB84CD33962}" type="sibTrans" cxnId="{4564498D-3BA6-45C1-9255-E08309666837}">
      <dgm:prSet/>
      <dgm:spPr/>
      <dgm:t>
        <a:bodyPr/>
        <a:lstStyle/>
        <a:p>
          <a:endParaRPr lang="ru-RU"/>
        </a:p>
      </dgm:t>
    </dgm:pt>
    <dgm:pt modelId="{4395DB4D-AC19-4436-99FE-21459A2C8660}" type="pres">
      <dgm:prSet presAssocID="{1ACE30D1-D59A-4624-9CFA-5253559073B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D1E6153-0C95-445A-83D5-5546FE303362}" type="pres">
      <dgm:prSet presAssocID="{799C37AE-2D23-40A8-9052-90800A7367FD}" presName="root" presStyleCnt="0"/>
      <dgm:spPr/>
    </dgm:pt>
    <dgm:pt modelId="{A3BE6D1E-B653-4713-B790-6111A2458D84}" type="pres">
      <dgm:prSet presAssocID="{799C37AE-2D23-40A8-9052-90800A7367FD}" presName="rootComposite" presStyleCnt="0"/>
      <dgm:spPr/>
    </dgm:pt>
    <dgm:pt modelId="{76F0AA33-340D-4C71-AFED-988919B16963}" type="pres">
      <dgm:prSet presAssocID="{799C37AE-2D23-40A8-9052-90800A7367FD}" presName="rootText" presStyleLbl="node1" presStyleIdx="0" presStyleCnt="1" custScaleX="150910" custScaleY="28978"/>
      <dgm:spPr/>
    </dgm:pt>
    <dgm:pt modelId="{2CCE0C52-113F-4440-B11C-D4D96C775B34}" type="pres">
      <dgm:prSet presAssocID="{799C37AE-2D23-40A8-9052-90800A7367FD}" presName="rootConnector" presStyleLbl="node1" presStyleIdx="0" presStyleCnt="1"/>
      <dgm:spPr/>
    </dgm:pt>
    <dgm:pt modelId="{F8F1BDFE-6325-4720-9BAB-0A6A0D9F7F9A}" type="pres">
      <dgm:prSet presAssocID="{799C37AE-2D23-40A8-9052-90800A7367FD}" presName="childShape" presStyleCnt="0"/>
      <dgm:spPr/>
    </dgm:pt>
    <dgm:pt modelId="{C2FCA8BC-00EB-45D8-8739-8F9156C8D447}" type="pres">
      <dgm:prSet presAssocID="{3AD7E59D-D3DC-4E37-B059-5FE6DF218D5D}" presName="Name13" presStyleLbl="parChTrans1D2" presStyleIdx="0" presStyleCnt="2"/>
      <dgm:spPr/>
    </dgm:pt>
    <dgm:pt modelId="{6C99A4CC-B3FD-4AFC-BD7D-66B5666881ED}" type="pres">
      <dgm:prSet presAssocID="{54DB0861-E12A-448B-A899-5D265EC99FDF}" presName="childText" presStyleLbl="bgAcc1" presStyleIdx="0" presStyleCnt="2" custScaleX="226148" custScaleY="29039" custLinFactNeighborY="-15515">
        <dgm:presLayoutVars>
          <dgm:bulletEnabled val="1"/>
        </dgm:presLayoutVars>
      </dgm:prSet>
      <dgm:spPr/>
    </dgm:pt>
    <dgm:pt modelId="{D0F1CC66-BFBD-4674-99D4-F9A1DC0F1917}" type="pres">
      <dgm:prSet presAssocID="{1977F296-0AEE-4D6D-A4CE-04FC7ECC13CE}" presName="Name13" presStyleLbl="parChTrans1D2" presStyleIdx="1" presStyleCnt="2"/>
      <dgm:spPr/>
    </dgm:pt>
    <dgm:pt modelId="{C6485EB5-049B-476D-85AD-9E81873B621D}" type="pres">
      <dgm:prSet presAssocID="{874BE605-FABA-4530-876F-73E0C8CAEA54}" presName="childText" presStyleLbl="bgAcc1" presStyleIdx="1" presStyleCnt="2" custScaleX="226148" custScaleY="32890" custLinFactNeighborY="-32113">
        <dgm:presLayoutVars>
          <dgm:bulletEnabled val="1"/>
        </dgm:presLayoutVars>
      </dgm:prSet>
      <dgm:spPr/>
    </dgm:pt>
  </dgm:ptLst>
  <dgm:cxnLst>
    <dgm:cxn modelId="{447B9A14-A967-481D-81E4-58479AB67A63}" type="presOf" srcId="{799C37AE-2D23-40A8-9052-90800A7367FD}" destId="{76F0AA33-340D-4C71-AFED-988919B16963}" srcOrd="0" destOrd="0" presId="urn:microsoft.com/office/officeart/2005/8/layout/hierarchy3"/>
    <dgm:cxn modelId="{252B3517-F6A9-45BC-8AA1-5785DD5CD0DB}" srcId="{799C37AE-2D23-40A8-9052-90800A7367FD}" destId="{54DB0861-E12A-448B-A899-5D265EC99FDF}" srcOrd="0" destOrd="0" parTransId="{3AD7E59D-D3DC-4E37-B059-5FE6DF218D5D}" sibTransId="{62EA87F8-35BC-48D0-93DC-9FB58A7FD60A}"/>
    <dgm:cxn modelId="{EB07EF19-835E-47D7-AEF1-59CAB28E4D92}" srcId="{1ACE30D1-D59A-4624-9CFA-5253559073B7}" destId="{799C37AE-2D23-40A8-9052-90800A7367FD}" srcOrd="0" destOrd="0" parTransId="{A0DF0BB9-FE8D-4A64-BC08-DADB059A6D06}" sibTransId="{B9A94069-E4BB-47FD-849A-8327DF46122E}"/>
    <dgm:cxn modelId="{4564498D-3BA6-45C1-9255-E08309666837}" srcId="{799C37AE-2D23-40A8-9052-90800A7367FD}" destId="{874BE605-FABA-4530-876F-73E0C8CAEA54}" srcOrd="1" destOrd="0" parTransId="{1977F296-0AEE-4D6D-A4CE-04FC7ECC13CE}" sibTransId="{E1357D9F-363C-452F-A3B1-FAB84CD33962}"/>
    <dgm:cxn modelId="{78DB1594-578A-4EEF-A3E9-D6BF2E6A9F80}" type="presOf" srcId="{1977F296-0AEE-4D6D-A4CE-04FC7ECC13CE}" destId="{D0F1CC66-BFBD-4674-99D4-F9A1DC0F1917}" srcOrd="0" destOrd="0" presId="urn:microsoft.com/office/officeart/2005/8/layout/hierarchy3"/>
    <dgm:cxn modelId="{4D62AA9A-D5FC-478D-B5F8-A41ECAAED009}" type="presOf" srcId="{799C37AE-2D23-40A8-9052-90800A7367FD}" destId="{2CCE0C52-113F-4440-B11C-D4D96C775B34}" srcOrd="1" destOrd="0" presId="urn:microsoft.com/office/officeart/2005/8/layout/hierarchy3"/>
    <dgm:cxn modelId="{C8B3239F-B8E1-433A-9F6E-E963B51AFC71}" type="presOf" srcId="{3AD7E59D-D3DC-4E37-B059-5FE6DF218D5D}" destId="{C2FCA8BC-00EB-45D8-8739-8F9156C8D447}" srcOrd="0" destOrd="0" presId="urn:microsoft.com/office/officeart/2005/8/layout/hierarchy3"/>
    <dgm:cxn modelId="{DC4A5AAC-0A05-41B1-BAFA-42FCDD31EC00}" type="presOf" srcId="{1ACE30D1-D59A-4624-9CFA-5253559073B7}" destId="{4395DB4D-AC19-4436-99FE-21459A2C8660}" srcOrd="0" destOrd="0" presId="urn:microsoft.com/office/officeart/2005/8/layout/hierarchy3"/>
    <dgm:cxn modelId="{ACCB86BD-9D3A-4A68-8B20-D45E5464673B}" type="presOf" srcId="{874BE605-FABA-4530-876F-73E0C8CAEA54}" destId="{C6485EB5-049B-476D-85AD-9E81873B621D}" srcOrd="0" destOrd="0" presId="urn:microsoft.com/office/officeart/2005/8/layout/hierarchy3"/>
    <dgm:cxn modelId="{E44874C5-3506-44FD-B030-DC9A8C5ABE6B}" type="presOf" srcId="{54DB0861-E12A-448B-A899-5D265EC99FDF}" destId="{6C99A4CC-B3FD-4AFC-BD7D-66B5666881ED}" srcOrd="0" destOrd="0" presId="urn:microsoft.com/office/officeart/2005/8/layout/hierarchy3"/>
    <dgm:cxn modelId="{C8599A67-2E17-43AE-8075-A8AF7C9E327F}" type="presParOf" srcId="{4395DB4D-AC19-4436-99FE-21459A2C8660}" destId="{FD1E6153-0C95-445A-83D5-5546FE303362}" srcOrd="0" destOrd="0" presId="urn:microsoft.com/office/officeart/2005/8/layout/hierarchy3"/>
    <dgm:cxn modelId="{16A4E5E5-32A0-4455-8180-65D92EABB2BC}" type="presParOf" srcId="{FD1E6153-0C95-445A-83D5-5546FE303362}" destId="{A3BE6D1E-B653-4713-B790-6111A2458D84}" srcOrd="0" destOrd="0" presId="urn:microsoft.com/office/officeart/2005/8/layout/hierarchy3"/>
    <dgm:cxn modelId="{2CA5734B-BA5C-4622-9F22-5169F5310B5D}" type="presParOf" srcId="{A3BE6D1E-B653-4713-B790-6111A2458D84}" destId="{76F0AA33-340D-4C71-AFED-988919B16963}" srcOrd="0" destOrd="0" presId="urn:microsoft.com/office/officeart/2005/8/layout/hierarchy3"/>
    <dgm:cxn modelId="{C4DE86D7-EE8B-422C-A2F5-EAFC3E46694F}" type="presParOf" srcId="{A3BE6D1E-B653-4713-B790-6111A2458D84}" destId="{2CCE0C52-113F-4440-B11C-D4D96C775B34}" srcOrd="1" destOrd="0" presId="urn:microsoft.com/office/officeart/2005/8/layout/hierarchy3"/>
    <dgm:cxn modelId="{BDCE4767-41A6-43B7-9B30-425F78EE282A}" type="presParOf" srcId="{FD1E6153-0C95-445A-83D5-5546FE303362}" destId="{F8F1BDFE-6325-4720-9BAB-0A6A0D9F7F9A}" srcOrd="1" destOrd="0" presId="urn:microsoft.com/office/officeart/2005/8/layout/hierarchy3"/>
    <dgm:cxn modelId="{C7778114-585A-4D7D-B55C-5E29864DF192}" type="presParOf" srcId="{F8F1BDFE-6325-4720-9BAB-0A6A0D9F7F9A}" destId="{C2FCA8BC-00EB-45D8-8739-8F9156C8D447}" srcOrd="0" destOrd="0" presId="urn:microsoft.com/office/officeart/2005/8/layout/hierarchy3"/>
    <dgm:cxn modelId="{2855795F-4BEE-4927-A16C-F461020F5169}" type="presParOf" srcId="{F8F1BDFE-6325-4720-9BAB-0A6A0D9F7F9A}" destId="{6C99A4CC-B3FD-4AFC-BD7D-66B5666881ED}" srcOrd="1" destOrd="0" presId="urn:microsoft.com/office/officeart/2005/8/layout/hierarchy3"/>
    <dgm:cxn modelId="{BE7ED970-A5D8-4B3D-BA1E-4C86B49B075F}" type="presParOf" srcId="{F8F1BDFE-6325-4720-9BAB-0A6A0D9F7F9A}" destId="{D0F1CC66-BFBD-4674-99D4-F9A1DC0F1917}" srcOrd="2" destOrd="0" presId="urn:microsoft.com/office/officeart/2005/8/layout/hierarchy3"/>
    <dgm:cxn modelId="{EE4F4D26-7E1F-42FB-8D9C-4A8B7FD77BE5}" type="presParOf" srcId="{F8F1BDFE-6325-4720-9BAB-0A6A0D9F7F9A}" destId="{C6485EB5-049B-476D-85AD-9E81873B621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F0AA33-340D-4C71-AFED-988919B16963}">
      <dsp:nvSpPr>
        <dsp:cNvPr id="0" name=""/>
        <dsp:cNvSpPr/>
      </dsp:nvSpPr>
      <dsp:spPr>
        <a:xfrm>
          <a:off x="655" y="673904"/>
          <a:ext cx="5882182" cy="56475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u="none" kern="1200" dirty="0">
              <a:effectLst/>
              <a:latin typeface="+mj-lt"/>
            </a:rPr>
            <a:t>Представление игры:</a:t>
          </a:r>
        </a:p>
      </dsp:txBody>
      <dsp:txXfrm>
        <a:off x="17196" y="690445"/>
        <a:ext cx="5849100" cy="531671"/>
      </dsp:txXfrm>
    </dsp:sp>
    <dsp:sp modelId="{C2FCA8BC-00EB-45D8-8739-8F9156C8D447}">
      <dsp:nvSpPr>
        <dsp:cNvPr id="0" name=""/>
        <dsp:cNvSpPr/>
      </dsp:nvSpPr>
      <dsp:spPr>
        <a:xfrm>
          <a:off x="588873" y="1238658"/>
          <a:ext cx="588218" cy="467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7824"/>
              </a:lnTo>
              <a:lnTo>
                <a:pt x="588218" y="467824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6C99A4CC-B3FD-4AFC-BD7D-66B5666881ED}">
      <dsp:nvSpPr>
        <dsp:cNvPr id="0" name=""/>
        <dsp:cNvSpPr/>
      </dsp:nvSpPr>
      <dsp:spPr>
        <a:xfrm>
          <a:off x="1177091" y="1423511"/>
          <a:ext cx="7051852" cy="5659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effectLst/>
              <a:latin typeface="+mj-lt"/>
            </a:rPr>
            <a:t>в виде дерева игры (</a:t>
          </a:r>
          <a:r>
            <a:rPr lang="ru-RU" sz="2400" b="1" kern="1200" dirty="0" err="1">
              <a:effectLst/>
              <a:latin typeface="+mj-lt"/>
            </a:rPr>
            <a:t>ДИ</a:t>
          </a:r>
          <a:r>
            <a:rPr lang="ru-RU" sz="2400" b="1" kern="1200" dirty="0">
              <a:effectLst/>
              <a:latin typeface="+mj-lt"/>
            </a:rPr>
            <a:t>) </a:t>
          </a:r>
        </a:p>
      </dsp:txBody>
      <dsp:txXfrm>
        <a:off x="1193667" y="1440087"/>
        <a:ext cx="7018700" cy="532790"/>
      </dsp:txXfrm>
    </dsp:sp>
    <dsp:sp modelId="{D0F1CC66-BFBD-4674-99D4-F9A1DC0F1917}">
      <dsp:nvSpPr>
        <dsp:cNvPr id="0" name=""/>
        <dsp:cNvSpPr/>
      </dsp:nvSpPr>
      <dsp:spPr>
        <a:xfrm>
          <a:off x="588873" y="1238658"/>
          <a:ext cx="588218" cy="1235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5040"/>
              </a:lnTo>
              <a:lnTo>
                <a:pt x="588218" y="1235040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C6485EB5-049B-476D-85AD-9E81873B621D}">
      <dsp:nvSpPr>
        <dsp:cNvPr id="0" name=""/>
        <dsp:cNvSpPr/>
      </dsp:nvSpPr>
      <dsp:spPr>
        <a:xfrm>
          <a:off x="1177091" y="2153201"/>
          <a:ext cx="7051852" cy="6409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effectLst/>
              <a:latin typeface="+mj-lt"/>
            </a:rPr>
            <a:t>в виде матрицы игры (платёжной матрицы)</a:t>
          </a:r>
        </a:p>
      </dsp:txBody>
      <dsp:txXfrm>
        <a:off x="1195865" y="2171975"/>
        <a:ext cx="7014304" cy="603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4A596-72E5-4419-88E9-EE3CFB326DBD}" type="datetimeFigureOut">
              <a:rPr lang="ru-RU" smtClean="0"/>
              <a:t>11.03.2020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B172B-CDA0-46C0-A298-0ACFB08CDA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7316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6BE67-D6CA-4878-BC73-6D05902676FE}" type="datetimeFigureOut">
              <a:rPr lang="ru-RU" smtClean="0"/>
              <a:t>11.03.2020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35D96-F751-4184-AD8F-F1BDDB583F4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6534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н">
    <p:bg>
      <p:bgPr>
        <a:blipFill dpi="0" rotWithShape="1">
          <a:blip r:embed="rId2">
            <a:lum/>
          </a:blip>
          <a:srcRect/>
          <a:tile tx="0" ty="0" sx="38000" sy="38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7200" b="1"/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32638594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971600" y="1707655"/>
            <a:ext cx="4320480" cy="180020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Futura-Normal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ru-RU" sz="5400" b="1" dirty="0">
                <a:latin typeface="Avenir Next Cyr" panose="020B0503020202020204" pitchFamily="34" charset="-52"/>
              </a:rPr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372189578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 доп. верия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971600" y="1707655"/>
            <a:ext cx="4320480" cy="180020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Futura-Normal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ru-RU" sz="5400" b="1" dirty="0">
                <a:latin typeface="Avenir Next Cyr" panose="020B0503020202020204" pitchFamily="34" charset="-52"/>
              </a:rPr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247873521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912778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43662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solidFill>
                  <a:schemeClr val="tx1"/>
                </a:solidFill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771201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Два объекта">
    <p:bg>
      <p:bgPr>
        <a:blipFill dpi="0" rotWithShape="1">
          <a:blip r:embed="rId2">
            <a:lum/>
          </a:blip>
          <a:srcRect/>
          <a:tile tx="0" ty="0" sx="51000" sy="51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99"/>
            <a:ext cx="4978896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590"/>
            <a:ext cx="41148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609538" indent="0">
              <a:buNone/>
              <a:defRPr sz="2800"/>
            </a:lvl2pPr>
            <a:lvl3pPr marL="1219076" indent="0">
              <a:buNone/>
              <a:defRPr sz="2000"/>
            </a:lvl3pPr>
            <a:lvl4pPr marL="1828616" indent="0">
              <a:buNone/>
              <a:defRPr sz="1800"/>
            </a:lvl4pPr>
            <a:lvl5pPr marL="2438155" indent="0">
              <a:buNone/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090378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9" y="1131888"/>
            <a:ext cx="2530623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42" y="1131888"/>
            <a:ext cx="2506585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3" y="1131888"/>
            <a:ext cx="2520279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987622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489990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194821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н">
    <p:bg>
      <p:bgPr>
        <a:blipFill dpi="0" rotWithShape="1">
          <a:blip r:embed="rId2">
            <a:lum/>
          </a:blip>
          <a:srcRect/>
          <a:tile tx="0" ty="0" sx="38000" sy="38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163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7200" b="1"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900113" y="3292474"/>
            <a:ext cx="4895850" cy="1439515"/>
          </a:xfrm>
          <a:prstGeom prst="rect">
            <a:avLst/>
          </a:prstGeom>
        </p:spPr>
        <p:txBody>
          <a:bodyPr/>
          <a:lstStyle>
            <a:lvl1pPr marL="0" marR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  <a:lvl2pPr marL="609538" indent="0">
              <a:buFontTx/>
              <a:buNone/>
              <a:defRPr sz="1600"/>
            </a:lvl2pPr>
            <a:lvl3pPr marL="1219076" indent="0">
              <a:buFontTx/>
              <a:buNone/>
              <a:defRPr sz="1600"/>
            </a:lvl3pPr>
            <a:lvl4pPr marL="1828616" indent="0">
              <a:buFontTx/>
              <a:buNone/>
              <a:defRPr sz="1600"/>
            </a:lvl4pPr>
            <a:lvl5pPr marL="2438155" indent="0">
              <a:buFontTx/>
              <a:buNone/>
              <a:defRPr sz="1600"/>
            </a:lvl5pPr>
          </a:lstStyle>
          <a:p>
            <a:pPr marL="0" marR="0" lvl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09808621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6300192" y="4731991"/>
            <a:ext cx="2160240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/>
              <a:t> Группа/должность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3" y="4732010"/>
            <a:ext cx="1221916" cy="287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/>
              <a:t>д</a:t>
            </a:r>
            <a:r>
              <a:rPr lang="ru-RU" dirty="0" err="1"/>
              <a:t>д.мм.гггг</a:t>
            </a:r>
            <a:r>
              <a:rPr lang="ru-RU" dirty="0"/>
              <a:t>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132147" y="4732358"/>
            <a:ext cx="2879725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566235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700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491880" y="4443958"/>
            <a:ext cx="2160240" cy="2872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/>
              <a:t>д</a:t>
            </a:r>
            <a:r>
              <a:rPr lang="ru-RU" dirty="0" err="1"/>
              <a:t>д.мм.гггг</a:t>
            </a:r>
            <a:r>
              <a:rPr lang="ru-RU" dirty="0"/>
              <a:t>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83568" y="4011910"/>
            <a:ext cx="7776863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3833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491880" y="4443958"/>
            <a:ext cx="2160240" cy="2872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/>
              <a:t>д</a:t>
            </a:r>
            <a:r>
              <a:rPr lang="ru-RU" dirty="0" err="1"/>
              <a:t>д.мм.гггг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759344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83568" y="4443958"/>
            <a:ext cx="7776863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65366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76584393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bg>
      <p:bgPr>
        <a:blipFill dpi="0" rotWithShape="1">
          <a:blip r:embed="rId2">
            <a:lum/>
          </a:blip>
          <a:srcRect/>
          <a:tile tx="0" ty="0" sx="100000" sy="100000" flip="none" algn="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51920" y="205999"/>
            <a:ext cx="4834880" cy="49354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Образец содержания: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72400" y="4767264"/>
            <a:ext cx="514400" cy="273844"/>
          </a:xfrm>
        </p:spPr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 noChangeAspect="1"/>
          </p:cNvSpPr>
          <p:nvPr>
            <p:ph type="body" sz="quarter" idx="13"/>
          </p:nvPr>
        </p:nvSpPr>
        <p:spPr>
          <a:xfrm>
            <a:off x="3851928" y="843559"/>
            <a:ext cx="4824413" cy="38884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600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8652650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00" b="1"/>
            </a:lvl1pPr>
          </a:lstStyle>
          <a:p>
            <a:r>
              <a:rPr lang="ru-RU" dirty="0"/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256416778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00" b="1"/>
            </a:lvl1pPr>
          </a:lstStyle>
          <a:p>
            <a:r>
              <a:rPr lang="ru-RU" dirty="0"/>
              <a:t>Заголовок раздела</a:t>
            </a:r>
          </a:p>
        </p:txBody>
      </p:sp>
      <p:sp>
        <p:nvSpPr>
          <p:cNvPr id="13" name="Текст 12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899592" y="3291830"/>
            <a:ext cx="4896544" cy="1440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aseline="0"/>
            </a:lvl1pPr>
            <a:lvl2pPr marL="609538" indent="0">
              <a:buFontTx/>
              <a:buNone/>
              <a:defRPr sz="1200"/>
            </a:lvl2pPr>
            <a:lvl3pPr marL="1219076" indent="0">
              <a:buFontTx/>
              <a:buNone/>
              <a:defRPr sz="1200"/>
            </a:lvl3pPr>
            <a:lvl4pPr marL="1828616" indent="0">
              <a:buFontTx/>
              <a:buNone/>
              <a:defRPr sz="1200"/>
            </a:lvl4pPr>
            <a:lvl5pPr marL="2438155" indent="0">
              <a:buFontTx/>
              <a:buNone/>
              <a:defRPr sz="1200"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17577321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7200" b="1"/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98083104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7200" b="1"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900113" y="3292474"/>
            <a:ext cx="4895850" cy="1439515"/>
          </a:xfrm>
          <a:prstGeom prst="rect">
            <a:avLst/>
          </a:prstGeom>
        </p:spPr>
        <p:txBody>
          <a:bodyPr/>
          <a:lstStyle>
            <a:lvl1pPr marL="0" marR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  <a:lvl2pPr marL="609538" indent="0">
              <a:buFontTx/>
              <a:buNone/>
              <a:defRPr sz="1600"/>
            </a:lvl2pPr>
            <a:lvl3pPr marL="1219076" indent="0">
              <a:buFontTx/>
              <a:buNone/>
              <a:defRPr sz="1600"/>
            </a:lvl3pPr>
            <a:lvl4pPr marL="1828616" indent="0">
              <a:buFontTx/>
              <a:buNone/>
              <a:defRPr sz="1600"/>
            </a:lvl4pPr>
            <a:lvl5pPr marL="2438155" indent="0">
              <a:buFontTx/>
              <a:buNone/>
              <a:defRPr sz="1600"/>
            </a:lvl5pPr>
          </a:lstStyle>
          <a:p>
            <a:pPr marL="0" marR="0" lvl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983288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0477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150130-3D27-9341-AD6B-BFBE4A8A82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0904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Два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AF1C7A1-E917-CA44-83D9-FC80F442B9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4432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 слев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832EC36-D647-A745-BD70-D2DF8894FD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3086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ри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7" y="1131888"/>
            <a:ext cx="2530624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39" y="1131888"/>
            <a:ext cx="2506588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4" y="1131888"/>
            <a:ext cx="2520281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BAAAD1E-0CB5-9247-840F-6816873E6F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8950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RU" sz="1400" baseline="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9DAC8D2-318D-434B-A0E5-9DA25C75F3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9888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3392790"/>
            <a:ext cx="2592705" cy="907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275856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084168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084168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275647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C06D7F6-429D-214D-BEE9-1020D7BFBF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9817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197971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197971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197971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86003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86003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197971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486003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86003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8B31EEF-5E3C-2A41-8744-782F4E6F4A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0795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262778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262778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78802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78802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94826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694826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91DD182-6F4B-114B-A39E-54BC6BBA03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9861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4787900" y="1131888"/>
            <a:ext cx="3887788" cy="15843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9"/>
          </p:nvPr>
        </p:nvSpPr>
        <p:spPr>
          <a:xfrm>
            <a:off x="467544" y="1131589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0"/>
          </p:nvPr>
        </p:nvSpPr>
        <p:spPr>
          <a:xfrm>
            <a:off x="4788024" y="3003351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1"/>
          </p:nvPr>
        </p:nvSpPr>
        <p:spPr>
          <a:xfrm>
            <a:off x="467668" y="3003053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412B831-EBB4-FB43-A643-1830A821E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7417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91880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91880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3491880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491880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515869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515869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6515869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6515869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22AD792-5ECB-EE48-992C-ACD3437574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36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5975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8"/>
          </p:nvPr>
        </p:nvSpPr>
        <p:spPr>
          <a:xfrm>
            <a:off x="46754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9"/>
          </p:nvPr>
        </p:nvSpPr>
        <p:spPr>
          <a:xfrm>
            <a:off x="46754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0"/>
          </p:nvPr>
        </p:nvSpPr>
        <p:spPr>
          <a:xfrm>
            <a:off x="3348037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31"/>
          </p:nvPr>
        </p:nvSpPr>
        <p:spPr>
          <a:xfrm>
            <a:off x="622818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32"/>
          </p:nvPr>
        </p:nvSpPr>
        <p:spPr>
          <a:xfrm>
            <a:off x="622818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3"/>
          </p:nvPr>
        </p:nvSpPr>
        <p:spPr>
          <a:xfrm>
            <a:off x="3348037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9571BCD-DC65-C345-BE57-93989C3A4E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85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2555777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2555777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4644009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4644009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6732241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6732241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B4E92B2-759E-404E-8649-E44AFDA360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02367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1CDD447-ADD9-4E4B-B162-EF7A6A2392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5088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467544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2555776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4" hasCustomPrompt="1"/>
          </p:nvPr>
        </p:nvSpPr>
        <p:spPr>
          <a:xfrm>
            <a:off x="4644008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6732240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467544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2555776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4644008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6732240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EF5523F-DB2B-9946-AC55-093345A1E2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441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 слева (доп)">
    <p:bg>
      <p:bgPr>
        <a:blipFill dpi="0" rotWithShape="1">
          <a:blip r:embed="rId2">
            <a:lum/>
          </a:blip>
          <a:srcRect/>
          <a:tile tx="0" ty="0" sx="38000" sy="38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99"/>
            <a:ext cx="5050904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590"/>
            <a:ext cx="41148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 marL="1219076" indent="0">
              <a:buNone/>
              <a:defRPr sz="2400"/>
            </a:lvl3pPr>
            <a:lvl4pPr marL="1828616" indent="0">
              <a:buNone/>
              <a:defRPr sz="2000"/>
            </a:lvl4pPr>
            <a:lvl5pPr marL="2438155" indent="0">
              <a:buNone/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751426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624029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83519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 слев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166396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7" y="1131888"/>
            <a:ext cx="2530624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39" y="1131888"/>
            <a:ext cx="2506588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4" y="1131888"/>
            <a:ext cx="2520281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46317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RU" sz="1400" baseline="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6113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 слев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5141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3392790"/>
            <a:ext cx="2592705" cy="907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275856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084168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084168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275647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714873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197971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197971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197971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86003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86003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197971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486003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86003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189603121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262778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262778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78802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78802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94826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694826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76235744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4787900" y="1131888"/>
            <a:ext cx="3887788" cy="15843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9"/>
          </p:nvPr>
        </p:nvSpPr>
        <p:spPr>
          <a:xfrm>
            <a:off x="467544" y="1131589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0"/>
          </p:nvPr>
        </p:nvSpPr>
        <p:spPr>
          <a:xfrm>
            <a:off x="4788024" y="3003351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1"/>
          </p:nvPr>
        </p:nvSpPr>
        <p:spPr>
          <a:xfrm>
            <a:off x="467668" y="3003053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0124823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91880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91880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3491880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491880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515869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515869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6515869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6515869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227831902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348211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348211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891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228184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228184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634687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8"/>
          </p:nvPr>
        </p:nvSpPr>
        <p:spPr>
          <a:xfrm>
            <a:off x="46754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9"/>
          </p:nvPr>
        </p:nvSpPr>
        <p:spPr>
          <a:xfrm>
            <a:off x="46754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0"/>
          </p:nvPr>
        </p:nvSpPr>
        <p:spPr>
          <a:xfrm>
            <a:off x="3348037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31"/>
          </p:nvPr>
        </p:nvSpPr>
        <p:spPr>
          <a:xfrm>
            <a:off x="622818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32"/>
          </p:nvPr>
        </p:nvSpPr>
        <p:spPr>
          <a:xfrm>
            <a:off x="622818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3"/>
          </p:nvPr>
        </p:nvSpPr>
        <p:spPr>
          <a:xfrm>
            <a:off x="3348037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2770923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2555777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2555777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4644009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4644009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6732241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6732241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223367409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483946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467544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2555776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4" hasCustomPrompt="1"/>
          </p:nvPr>
        </p:nvSpPr>
        <p:spPr>
          <a:xfrm>
            <a:off x="4644008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6732240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467544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2555776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4644008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6732240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50021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ри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7" y="1131888"/>
            <a:ext cx="2530624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39" y="1131888"/>
            <a:ext cx="2506588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4" y="1131888"/>
            <a:ext cx="2520281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0287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07697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961441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1707674"/>
            <a:ext cx="7772400" cy="1102519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6600" b="1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6300192" y="4731991"/>
            <a:ext cx="215800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/>
              <a:t>Группа</a:t>
            </a:r>
            <a:r>
              <a:rPr lang="en-US" dirty="0"/>
              <a:t>/</a:t>
            </a:r>
            <a:r>
              <a:rPr lang="en-US" dirty="0" err="1"/>
              <a:t>должность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755663" y="4732010"/>
            <a:ext cx="1152055" cy="2872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 err="1"/>
              <a:t>Дд.мм.гггг</a:t>
            </a:r>
            <a:r>
              <a:rPr lang="ru-RU" dirty="0"/>
              <a:t>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132147" y="4732358"/>
            <a:ext cx="2879725" cy="287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8475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>
            <a:lum/>
          </a:blip>
          <a:srcRect/>
          <a:tile tx="0" ty="0" sx="100000" sy="100000" flip="none" algn="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51920" y="205998"/>
            <a:ext cx="4834880" cy="70958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Образец содержания: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72400" y="4767264"/>
            <a:ext cx="514400" cy="273844"/>
          </a:xfrm>
        </p:spPr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/>
          </p:nvPr>
        </p:nvSpPr>
        <p:spPr>
          <a:xfrm>
            <a:off x="3851928" y="1131591"/>
            <a:ext cx="4824413" cy="3600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2400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6773109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971600" y="1707655"/>
            <a:ext cx="4320480" cy="180020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Futura-Normal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ru-RU" sz="5400" b="1" dirty="0">
                <a:latin typeface="Avenir Next Cyr" panose="020B0503020202020204" pitchFamily="34" charset="-52"/>
              </a:rPr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372189578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 доп. верия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971600" y="1707655"/>
            <a:ext cx="4320480" cy="180020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Futura-Normal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ru-RU" sz="5400" b="1" dirty="0">
                <a:latin typeface="Avenir Next Cyr" panose="020B0503020202020204" pitchFamily="34" charset="-52"/>
              </a:rPr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247873521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912778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43662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solidFill>
                  <a:schemeClr val="tx1"/>
                </a:solidFill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771201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Два объекта">
    <p:bg>
      <p:bgPr>
        <a:blipFill dpi="0" rotWithShape="1">
          <a:blip r:embed="rId2">
            <a:lum/>
          </a:blip>
          <a:srcRect/>
          <a:tile tx="0" ty="0" sx="51000" sy="51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99"/>
            <a:ext cx="4978896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590"/>
            <a:ext cx="41148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609538" indent="0">
              <a:buNone/>
              <a:defRPr sz="2800"/>
            </a:lvl2pPr>
            <a:lvl3pPr marL="1219076" indent="0">
              <a:buNone/>
              <a:defRPr sz="2000"/>
            </a:lvl3pPr>
            <a:lvl4pPr marL="1828616" indent="0">
              <a:buNone/>
              <a:defRPr sz="1800"/>
            </a:lvl4pPr>
            <a:lvl5pPr marL="2438155" indent="0">
              <a:buNone/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0903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RU" sz="1400" baseline="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2008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9" y="1131888"/>
            <a:ext cx="2530623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42" y="1131888"/>
            <a:ext cx="2506585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3" y="1131888"/>
            <a:ext cx="2520279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987622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489990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1948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3392790"/>
            <a:ext cx="2592705" cy="907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275856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084168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084168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275647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997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197971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197971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197971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86003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86003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197971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486003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86003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79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262778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262778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78802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78802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94826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694826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92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6300192" y="4731991"/>
            <a:ext cx="2160240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/>
              <a:t> Группа/должность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3" y="4732010"/>
            <a:ext cx="1221916" cy="287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/>
              <a:t>д</a:t>
            </a:r>
            <a:r>
              <a:rPr lang="ru-RU" dirty="0" err="1"/>
              <a:t>д.мм.гггг</a:t>
            </a:r>
            <a:r>
              <a:rPr lang="ru-RU" dirty="0"/>
              <a:t>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132147" y="4732358"/>
            <a:ext cx="2879725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374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4787900" y="1131888"/>
            <a:ext cx="3887788" cy="15843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9"/>
          </p:nvPr>
        </p:nvSpPr>
        <p:spPr>
          <a:xfrm>
            <a:off x="467544" y="1131589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0"/>
          </p:nvPr>
        </p:nvSpPr>
        <p:spPr>
          <a:xfrm>
            <a:off x="4788024" y="3003351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1"/>
          </p:nvPr>
        </p:nvSpPr>
        <p:spPr>
          <a:xfrm>
            <a:off x="467668" y="3003053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3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91880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91880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3491880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491880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515869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515869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6515869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6515869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20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8"/>
          </p:nvPr>
        </p:nvSpPr>
        <p:spPr>
          <a:xfrm>
            <a:off x="46754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9"/>
          </p:nvPr>
        </p:nvSpPr>
        <p:spPr>
          <a:xfrm>
            <a:off x="46754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0"/>
          </p:nvPr>
        </p:nvSpPr>
        <p:spPr>
          <a:xfrm>
            <a:off x="3348037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31"/>
          </p:nvPr>
        </p:nvSpPr>
        <p:spPr>
          <a:xfrm>
            <a:off x="622818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32"/>
          </p:nvPr>
        </p:nvSpPr>
        <p:spPr>
          <a:xfrm>
            <a:off x="622818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3"/>
          </p:nvPr>
        </p:nvSpPr>
        <p:spPr>
          <a:xfrm>
            <a:off x="3348037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01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2555777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2555777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4644009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4644009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6732241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6732241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45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854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467544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2555776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4" hasCustomPrompt="1"/>
          </p:nvPr>
        </p:nvSpPr>
        <p:spPr>
          <a:xfrm>
            <a:off x="4644008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6732240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467544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2555776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4644008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6732240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992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лева (доп)">
    <p:bg>
      <p:bgPr>
        <a:blipFill dpi="0" rotWithShape="1">
          <a:blip r:embed="rId2">
            <a:lum/>
          </a:blip>
          <a:srcRect/>
          <a:tile tx="0" ty="0" sx="38000" sy="38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99"/>
            <a:ext cx="5050904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590"/>
            <a:ext cx="41148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 marL="1219076" indent="0">
              <a:buNone/>
              <a:defRPr sz="2400"/>
            </a:lvl3pPr>
            <a:lvl4pPr marL="1828616" indent="0">
              <a:buNone/>
              <a:defRPr sz="2000"/>
            </a:lvl4pPr>
            <a:lvl5pPr marL="2438155" indent="0">
              <a:buNone/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0297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64803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лев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718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700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491880" y="4443958"/>
            <a:ext cx="2160240" cy="2872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/>
              <a:t>д</a:t>
            </a:r>
            <a:r>
              <a:rPr lang="ru-RU" dirty="0" err="1"/>
              <a:t>д.мм.гггг</a:t>
            </a:r>
            <a:r>
              <a:rPr lang="ru-RU" dirty="0"/>
              <a:t>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83568" y="4011910"/>
            <a:ext cx="7776863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3016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7" y="1131888"/>
            <a:ext cx="2530624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39" y="1131888"/>
            <a:ext cx="2506588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4" y="1131888"/>
            <a:ext cx="2520281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5569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RU" sz="1400" baseline="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14940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3392790"/>
            <a:ext cx="2592705" cy="907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275856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084168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084168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275647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2370123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197971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197971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197971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86003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86003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197971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486003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86003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36940705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262778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262778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78802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78802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94826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694826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2222026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4787900" y="1131888"/>
            <a:ext cx="3887788" cy="15843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9"/>
          </p:nvPr>
        </p:nvSpPr>
        <p:spPr>
          <a:xfrm>
            <a:off x="467544" y="1131589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0"/>
          </p:nvPr>
        </p:nvSpPr>
        <p:spPr>
          <a:xfrm>
            <a:off x="4788024" y="3003351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1"/>
          </p:nvPr>
        </p:nvSpPr>
        <p:spPr>
          <a:xfrm>
            <a:off x="467668" y="3003053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885303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91880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91880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3491880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491880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515869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515869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6515869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6515869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36299143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348211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348211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891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228184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228184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3677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8"/>
          </p:nvPr>
        </p:nvSpPr>
        <p:spPr>
          <a:xfrm>
            <a:off x="46754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9"/>
          </p:nvPr>
        </p:nvSpPr>
        <p:spPr>
          <a:xfrm>
            <a:off x="46754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0"/>
          </p:nvPr>
        </p:nvSpPr>
        <p:spPr>
          <a:xfrm>
            <a:off x="3348037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31"/>
          </p:nvPr>
        </p:nvSpPr>
        <p:spPr>
          <a:xfrm>
            <a:off x="622818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32"/>
          </p:nvPr>
        </p:nvSpPr>
        <p:spPr>
          <a:xfrm>
            <a:off x="622818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3"/>
          </p:nvPr>
        </p:nvSpPr>
        <p:spPr>
          <a:xfrm>
            <a:off x="3348037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24693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2555777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2555777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4644009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4644009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6732241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6732241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1717086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491880" y="4443958"/>
            <a:ext cx="2160240" cy="2872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/>
              <a:t>д</a:t>
            </a:r>
            <a:r>
              <a:rPr lang="ru-RU" dirty="0" err="1"/>
              <a:t>д.мм.гггг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17452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30443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467544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2555776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4" hasCustomPrompt="1"/>
          </p:nvPr>
        </p:nvSpPr>
        <p:spPr>
          <a:xfrm>
            <a:off x="4644008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6732240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467544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2555776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4644008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6732240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</p:spTree>
    <p:extLst>
      <p:ext uri="{BB962C8B-B14F-4D97-AF65-F5344CB8AC3E}">
        <p14:creationId xmlns:p14="http://schemas.microsoft.com/office/powerpoint/2010/main" val="526210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2787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1707674"/>
            <a:ext cx="7772400" cy="1102519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6600" b="1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6300192" y="4731991"/>
            <a:ext cx="215800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/>
              <a:t>Группа</a:t>
            </a:r>
            <a:r>
              <a:rPr lang="en-US" dirty="0"/>
              <a:t>/</a:t>
            </a:r>
            <a:r>
              <a:rPr lang="en-US" dirty="0" err="1"/>
              <a:t>должность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755663" y="4732010"/>
            <a:ext cx="1152055" cy="2872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 err="1"/>
              <a:t>Дд.мм.гггг</a:t>
            </a:r>
            <a:r>
              <a:rPr lang="ru-RU" dirty="0"/>
              <a:t>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132147" y="4732358"/>
            <a:ext cx="2879725" cy="287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4873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>
            <a:lum/>
          </a:blip>
          <a:srcRect/>
          <a:tile tx="0" ty="0" sx="100000" sy="100000" flip="none" algn="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51920" y="205998"/>
            <a:ext cx="4834880" cy="70958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Образец содержания: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72400" y="4767264"/>
            <a:ext cx="514400" cy="273844"/>
          </a:xfrm>
        </p:spPr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/>
          </p:nvPr>
        </p:nvSpPr>
        <p:spPr>
          <a:xfrm>
            <a:off x="3851928" y="1131591"/>
            <a:ext cx="4824413" cy="3600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2400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73741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971600" y="1707655"/>
            <a:ext cx="4320480" cy="180020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Futura-Normal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ru-RU" sz="5400" b="1" dirty="0">
                <a:latin typeface="Avenir Next Cyr" panose="020B0503020202020204" pitchFamily="34" charset="-52"/>
              </a:rPr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12391387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доп. верия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971600" y="1707655"/>
            <a:ext cx="4320480" cy="180020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Futura-Normal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ru-RU" sz="5400" b="1" dirty="0">
                <a:latin typeface="Avenir Next Cyr" panose="020B0503020202020204" pitchFamily="34" charset="-52"/>
              </a:rPr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10784598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7388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925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83568" y="4443958"/>
            <a:ext cx="7776863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4154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solidFill>
                  <a:schemeClr val="tx1"/>
                </a:solidFill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0174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bg>
      <p:bgPr>
        <a:blipFill dpi="0" rotWithShape="1">
          <a:blip r:embed="rId2">
            <a:lum/>
          </a:blip>
          <a:srcRect/>
          <a:tile tx="0" ty="0" sx="51000" sy="51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99"/>
            <a:ext cx="4978896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590"/>
            <a:ext cx="41148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609538" indent="0">
              <a:buNone/>
              <a:defRPr sz="2800"/>
            </a:lvl2pPr>
            <a:lvl3pPr marL="1219076" indent="0">
              <a:buNone/>
              <a:defRPr sz="2000"/>
            </a:lvl3pPr>
            <a:lvl4pPr marL="1828616" indent="0">
              <a:buNone/>
              <a:defRPr sz="1800"/>
            </a:lvl4pPr>
            <a:lvl5pPr marL="2438155" indent="0">
              <a:buNone/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5988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9" y="1131888"/>
            <a:ext cx="2530623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42" y="1131888"/>
            <a:ext cx="2506585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3" y="1131888"/>
            <a:ext cx="2520279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8378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3016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4723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н">
    <p:bg>
      <p:bgPr>
        <a:blipFill dpi="0" rotWithShape="1">
          <a:blip r:embed="rId2">
            <a:lum/>
          </a:blip>
          <a:srcRect/>
          <a:tile tx="0" ty="0" sx="38000" sy="38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1636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6300192" y="4731991"/>
            <a:ext cx="2160240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/>
              <a:t> Группа/должность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3" y="4732010"/>
            <a:ext cx="1221916" cy="287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/>
              <a:t>д</a:t>
            </a:r>
            <a:r>
              <a:rPr lang="ru-RU" dirty="0" err="1"/>
              <a:t>д.мм.гггг</a:t>
            </a:r>
            <a:r>
              <a:rPr lang="ru-RU" dirty="0"/>
              <a:t>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132147" y="4732358"/>
            <a:ext cx="2879725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56623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700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491880" y="4443958"/>
            <a:ext cx="2160240" cy="2872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/>
              <a:t>д</a:t>
            </a:r>
            <a:r>
              <a:rPr lang="ru-RU" dirty="0" err="1"/>
              <a:t>д.мм.гггг</a:t>
            </a:r>
            <a:r>
              <a:rPr lang="ru-RU" dirty="0"/>
              <a:t>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83568" y="4011910"/>
            <a:ext cx="7776863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3833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491880" y="4443958"/>
            <a:ext cx="2160240" cy="2872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/>
              <a:t>д</a:t>
            </a:r>
            <a:r>
              <a:rPr lang="ru-RU" dirty="0" err="1"/>
              <a:t>д.мм.гггг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75934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83568" y="4443958"/>
            <a:ext cx="7776863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653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3886861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7658439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bg>
      <p:bgPr>
        <a:blipFill dpi="0" rotWithShape="1">
          <a:blip r:embed="rId2">
            <a:lum/>
          </a:blip>
          <a:srcRect/>
          <a:tile tx="0" ty="0" sx="100000" sy="100000" flip="none" algn="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51920" y="205999"/>
            <a:ext cx="4834880" cy="49354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Образец содержания: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72400" y="4767264"/>
            <a:ext cx="514400" cy="273844"/>
          </a:xfrm>
        </p:spPr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 noChangeAspect="1"/>
          </p:cNvSpPr>
          <p:nvPr>
            <p:ph type="body" sz="quarter" idx="13"/>
          </p:nvPr>
        </p:nvSpPr>
        <p:spPr>
          <a:xfrm>
            <a:off x="3851928" y="843559"/>
            <a:ext cx="4824413" cy="38884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600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865265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00" b="1"/>
            </a:lvl1pPr>
          </a:lstStyle>
          <a:p>
            <a:r>
              <a:rPr lang="ru-RU" dirty="0"/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25641677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00" b="1"/>
            </a:lvl1pPr>
          </a:lstStyle>
          <a:p>
            <a:r>
              <a:rPr lang="ru-RU" dirty="0"/>
              <a:t>Заголовок раздела</a:t>
            </a:r>
          </a:p>
        </p:txBody>
      </p:sp>
      <p:sp>
        <p:nvSpPr>
          <p:cNvPr id="13" name="Текст 12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899592" y="3291830"/>
            <a:ext cx="4896544" cy="1440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aseline="0"/>
            </a:lvl1pPr>
            <a:lvl2pPr marL="609538" indent="0">
              <a:buFontTx/>
              <a:buNone/>
              <a:defRPr sz="1200"/>
            </a:lvl2pPr>
            <a:lvl3pPr marL="1219076" indent="0">
              <a:buFontTx/>
              <a:buNone/>
              <a:defRPr sz="1200"/>
            </a:lvl3pPr>
            <a:lvl4pPr marL="1828616" indent="0">
              <a:buFontTx/>
              <a:buNone/>
              <a:defRPr sz="1200"/>
            </a:lvl4pPr>
            <a:lvl5pPr marL="2438155" indent="0">
              <a:buFontTx/>
              <a:buNone/>
              <a:defRPr sz="1200"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1757732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7200" b="1"/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9808310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7200" b="1"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900113" y="3292474"/>
            <a:ext cx="4895850" cy="1439515"/>
          </a:xfrm>
          <a:prstGeom prst="rect">
            <a:avLst/>
          </a:prstGeom>
        </p:spPr>
        <p:txBody>
          <a:bodyPr/>
          <a:lstStyle>
            <a:lvl1pPr marL="0" marR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  <a:lvl2pPr marL="609538" indent="0">
              <a:buFontTx/>
              <a:buNone/>
              <a:defRPr sz="1600"/>
            </a:lvl2pPr>
            <a:lvl3pPr marL="1219076" indent="0">
              <a:buFontTx/>
              <a:buNone/>
              <a:defRPr sz="1600"/>
            </a:lvl3pPr>
            <a:lvl4pPr marL="1828616" indent="0">
              <a:buFontTx/>
              <a:buNone/>
              <a:defRPr sz="1600"/>
            </a:lvl4pPr>
            <a:lvl5pPr marL="2438155" indent="0">
              <a:buFontTx/>
              <a:buNone/>
              <a:defRPr sz="1600"/>
            </a:lvl5pPr>
          </a:lstStyle>
          <a:p>
            <a:pPr marL="0" marR="0" lvl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9832880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150130-3D27-9341-AD6B-BFBE4A8A82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090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Два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AF1C7A1-E917-CA44-83D9-FC80F442B9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443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 слев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832EC36-D647-A745-BD70-D2DF8894FD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308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ри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7" y="1131888"/>
            <a:ext cx="2530624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39" y="1131888"/>
            <a:ext cx="2506588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4" y="1131888"/>
            <a:ext cx="2520281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BAAAD1E-0CB5-9247-840F-6816873E6F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89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bg>
      <p:bgPr>
        <a:blipFill dpi="0" rotWithShape="1">
          <a:blip r:embed="rId2">
            <a:lum/>
          </a:blip>
          <a:srcRect/>
          <a:tile tx="0" ty="0" sx="100000" sy="100000" flip="none" algn="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51920" y="205999"/>
            <a:ext cx="4834880" cy="49354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Образец содержания: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72400" y="4767264"/>
            <a:ext cx="514400" cy="273844"/>
          </a:xfrm>
        </p:spPr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 noChangeAspect="1"/>
          </p:cNvSpPr>
          <p:nvPr>
            <p:ph type="body" sz="quarter" idx="13"/>
          </p:nvPr>
        </p:nvSpPr>
        <p:spPr>
          <a:xfrm>
            <a:off x="3851928" y="843559"/>
            <a:ext cx="4824413" cy="38884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600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RU" sz="1400" baseline="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9DAC8D2-318D-434B-A0E5-9DA25C75F3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988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3392790"/>
            <a:ext cx="2592705" cy="907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275856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084168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084168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275647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C06D7F6-429D-214D-BEE9-1020D7BFBF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981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197971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197971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197971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86003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86003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197971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486003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86003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8B31EEF-5E3C-2A41-8744-782F4E6F4A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079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262778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262778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78802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78802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94826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694826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91DD182-6F4B-114B-A39E-54BC6BBA03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986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4787900" y="1131888"/>
            <a:ext cx="3887788" cy="15843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9"/>
          </p:nvPr>
        </p:nvSpPr>
        <p:spPr>
          <a:xfrm>
            <a:off x="467544" y="1131589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0"/>
          </p:nvPr>
        </p:nvSpPr>
        <p:spPr>
          <a:xfrm>
            <a:off x="4788024" y="3003351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1"/>
          </p:nvPr>
        </p:nvSpPr>
        <p:spPr>
          <a:xfrm>
            <a:off x="467668" y="3003053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412B831-EBB4-FB43-A643-1830A821E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741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91880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91880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3491880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491880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515869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515869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6515869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6515869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22AD792-5ECB-EE48-992C-ACD3437574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369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8"/>
          </p:nvPr>
        </p:nvSpPr>
        <p:spPr>
          <a:xfrm>
            <a:off x="46754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9"/>
          </p:nvPr>
        </p:nvSpPr>
        <p:spPr>
          <a:xfrm>
            <a:off x="46754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0"/>
          </p:nvPr>
        </p:nvSpPr>
        <p:spPr>
          <a:xfrm>
            <a:off x="3348037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31"/>
          </p:nvPr>
        </p:nvSpPr>
        <p:spPr>
          <a:xfrm>
            <a:off x="622818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32"/>
          </p:nvPr>
        </p:nvSpPr>
        <p:spPr>
          <a:xfrm>
            <a:off x="622818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3"/>
          </p:nvPr>
        </p:nvSpPr>
        <p:spPr>
          <a:xfrm>
            <a:off x="3348037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9571BCD-DC65-C345-BE57-93989C3A4E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8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2555777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2555777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4644009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4644009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6732241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6732241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B4E92B2-759E-404E-8649-E44AFDA360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0236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1CDD447-ADD9-4E4B-B162-EF7A6A2392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508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467544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2555776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4" hasCustomPrompt="1"/>
          </p:nvPr>
        </p:nvSpPr>
        <p:spPr>
          <a:xfrm>
            <a:off x="4644008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6732240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467544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2555776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4644008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6732240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EF5523F-DB2B-9946-AC55-093345A1E2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00" b="1"/>
            </a:lvl1pPr>
          </a:lstStyle>
          <a:p>
            <a:r>
              <a:rPr lang="ru-RU" dirty="0"/>
              <a:t>Заголовок раздела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 слева (доп)">
    <p:bg>
      <p:bgPr>
        <a:blipFill dpi="0" rotWithShape="1">
          <a:blip r:embed="rId2">
            <a:lum/>
          </a:blip>
          <a:srcRect/>
          <a:tile tx="0" ty="0" sx="38000" sy="38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99"/>
            <a:ext cx="5050904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590"/>
            <a:ext cx="41148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 marL="1219076" indent="0">
              <a:buNone/>
              <a:defRPr sz="2400"/>
            </a:lvl3pPr>
            <a:lvl4pPr marL="1828616" indent="0">
              <a:buNone/>
              <a:defRPr sz="2000"/>
            </a:lvl4pPr>
            <a:lvl5pPr marL="2438155" indent="0">
              <a:buNone/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75142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62402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8351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 слев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16639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7" y="1131888"/>
            <a:ext cx="2530624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39" y="1131888"/>
            <a:ext cx="2506588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4" y="1131888"/>
            <a:ext cx="2520281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4631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RU" sz="1400" baseline="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611345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3392790"/>
            <a:ext cx="2592705" cy="907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275856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084168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084168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275647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714873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197971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197971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197971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86003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86003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197971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486003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86003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18960312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262778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262778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78802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78802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94826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694826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7623574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4787900" y="1131888"/>
            <a:ext cx="3887788" cy="15843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9"/>
          </p:nvPr>
        </p:nvSpPr>
        <p:spPr>
          <a:xfrm>
            <a:off x="467544" y="1131589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0"/>
          </p:nvPr>
        </p:nvSpPr>
        <p:spPr>
          <a:xfrm>
            <a:off x="4788024" y="3003351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1"/>
          </p:nvPr>
        </p:nvSpPr>
        <p:spPr>
          <a:xfrm>
            <a:off x="467668" y="3003053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0124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00" b="1"/>
            </a:lvl1pPr>
          </a:lstStyle>
          <a:p>
            <a:r>
              <a:rPr lang="ru-RU" dirty="0"/>
              <a:t>Заголовок раздела</a:t>
            </a:r>
          </a:p>
        </p:txBody>
      </p:sp>
      <p:sp>
        <p:nvSpPr>
          <p:cNvPr id="13" name="Текст 12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899592" y="3291830"/>
            <a:ext cx="4896544" cy="1440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aseline="0"/>
            </a:lvl1pPr>
            <a:lvl2pPr marL="609538" indent="0">
              <a:buFontTx/>
              <a:buNone/>
              <a:defRPr sz="1200"/>
            </a:lvl2pPr>
            <a:lvl3pPr marL="1219076" indent="0">
              <a:buFontTx/>
              <a:buNone/>
              <a:defRPr sz="1200"/>
            </a:lvl3pPr>
            <a:lvl4pPr marL="1828616" indent="0">
              <a:buFontTx/>
              <a:buNone/>
              <a:defRPr sz="1200"/>
            </a:lvl4pPr>
            <a:lvl5pPr marL="2438155" indent="0">
              <a:buFontTx/>
              <a:buNone/>
              <a:defRPr sz="1200"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74770440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91880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91880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3491880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491880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515869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515869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6515869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6515869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227831902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348211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348211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891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228184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228184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634687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8"/>
          </p:nvPr>
        </p:nvSpPr>
        <p:spPr>
          <a:xfrm>
            <a:off x="46754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9"/>
          </p:nvPr>
        </p:nvSpPr>
        <p:spPr>
          <a:xfrm>
            <a:off x="46754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0"/>
          </p:nvPr>
        </p:nvSpPr>
        <p:spPr>
          <a:xfrm>
            <a:off x="3348037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31"/>
          </p:nvPr>
        </p:nvSpPr>
        <p:spPr>
          <a:xfrm>
            <a:off x="622818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32"/>
          </p:nvPr>
        </p:nvSpPr>
        <p:spPr>
          <a:xfrm>
            <a:off x="622818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3"/>
          </p:nvPr>
        </p:nvSpPr>
        <p:spPr>
          <a:xfrm>
            <a:off x="3348037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2770923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2555777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2555777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4644009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4644009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6732241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6732241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22336740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483946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467544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2555776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4" hasCustomPrompt="1"/>
          </p:nvPr>
        </p:nvSpPr>
        <p:spPr>
          <a:xfrm>
            <a:off x="4644008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6732240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467544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2555776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4644008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6732240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5002192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0769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96144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1707674"/>
            <a:ext cx="7772400" cy="1102519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6600" b="1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6300192" y="4731991"/>
            <a:ext cx="215800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/>
              <a:t>Группа</a:t>
            </a:r>
            <a:r>
              <a:rPr lang="en-US" dirty="0"/>
              <a:t>/</a:t>
            </a:r>
            <a:r>
              <a:rPr lang="en-US" dirty="0" err="1"/>
              <a:t>должность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755663" y="4732010"/>
            <a:ext cx="1152055" cy="2872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 err="1"/>
              <a:t>Дд.мм.гггг</a:t>
            </a:r>
            <a:r>
              <a:rPr lang="ru-RU" dirty="0"/>
              <a:t>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132147" y="4732358"/>
            <a:ext cx="2879725" cy="287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847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>
            <a:lum/>
          </a:blip>
          <a:srcRect/>
          <a:tile tx="0" ty="0" sx="100000" sy="100000" flip="none" algn="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51920" y="205998"/>
            <a:ext cx="4834880" cy="70958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Образец содержания: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72400" y="4767264"/>
            <a:ext cx="514400" cy="273844"/>
          </a:xfrm>
        </p:spPr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/>
          </p:nvPr>
        </p:nvSpPr>
        <p:spPr>
          <a:xfrm>
            <a:off x="3851928" y="1131591"/>
            <a:ext cx="4824413" cy="3600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2400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67731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slideLayout" Target="../slideLayouts/slideLayout80.xml"/><Relationship Id="rId39" Type="http://schemas.openxmlformats.org/officeDocument/2006/relationships/slideLayout" Target="../slideLayouts/slideLayout93.xml"/><Relationship Id="rId21" Type="http://schemas.openxmlformats.org/officeDocument/2006/relationships/slideLayout" Target="../slideLayouts/slideLayout75.xml"/><Relationship Id="rId34" Type="http://schemas.openxmlformats.org/officeDocument/2006/relationships/slideLayout" Target="../slideLayouts/slideLayout88.xml"/><Relationship Id="rId42" Type="http://schemas.openxmlformats.org/officeDocument/2006/relationships/slideLayout" Target="../slideLayouts/slideLayout96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29" Type="http://schemas.openxmlformats.org/officeDocument/2006/relationships/slideLayout" Target="../slideLayouts/slideLayout83.xml"/><Relationship Id="rId41" Type="http://schemas.openxmlformats.org/officeDocument/2006/relationships/slideLayout" Target="../slideLayouts/slideLayout95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32" Type="http://schemas.openxmlformats.org/officeDocument/2006/relationships/slideLayout" Target="../slideLayouts/slideLayout86.xml"/><Relationship Id="rId37" Type="http://schemas.openxmlformats.org/officeDocument/2006/relationships/slideLayout" Target="../slideLayouts/slideLayout91.xml"/><Relationship Id="rId40" Type="http://schemas.openxmlformats.org/officeDocument/2006/relationships/slideLayout" Target="../slideLayouts/slideLayout94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slideLayout" Target="../slideLayouts/slideLayout82.xml"/><Relationship Id="rId36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31" Type="http://schemas.openxmlformats.org/officeDocument/2006/relationships/slideLayout" Target="../slideLayouts/slideLayout85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slideLayout" Target="../slideLayouts/slideLayout81.xml"/><Relationship Id="rId30" Type="http://schemas.openxmlformats.org/officeDocument/2006/relationships/slideLayout" Target="../slideLayouts/slideLayout84.xml"/><Relationship Id="rId35" Type="http://schemas.openxmlformats.org/officeDocument/2006/relationships/slideLayout" Target="../slideLayouts/slideLayout89.xml"/><Relationship Id="rId43" Type="http://schemas.openxmlformats.org/officeDocument/2006/relationships/theme" Target="../theme/theme3.xml"/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33" Type="http://schemas.openxmlformats.org/officeDocument/2006/relationships/slideLayout" Target="../slideLayouts/slideLayout87.xml"/><Relationship Id="rId38" Type="http://schemas.openxmlformats.org/officeDocument/2006/relationships/slideLayout" Target="../slideLayouts/slideLayout9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1.xml"/><Relationship Id="rId18" Type="http://schemas.openxmlformats.org/officeDocument/2006/relationships/slideLayout" Target="../slideLayouts/slideLayout126.xml"/><Relationship Id="rId26" Type="http://schemas.openxmlformats.org/officeDocument/2006/relationships/slideLayout" Target="../slideLayouts/slideLayout134.xml"/><Relationship Id="rId39" Type="http://schemas.openxmlformats.org/officeDocument/2006/relationships/slideLayout" Target="../slideLayouts/slideLayout147.xml"/><Relationship Id="rId21" Type="http://schemas.openxmlformats.org/officeDocument/2006/relationships/slideLayout" Target="../slideLayouts/slideLayout129.xml"/><Relationship Id="rId34" Type="http://schemas.openxmlformats.org/officeDocument/2006/relationships/slideLayout" Target="../slideLayouts/slideLayout142.xml"/><Relationship Id="rId42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20" Type="http://schemas.openxmlformats.org/officeDocument/2006/relationships/slideLayout" Target="../slideLayouts/slideLayout128.xml"/><Relationship Id="rId29" Type="http://schemas.openxmlformats.org/officeDocument/2006/relationships/slideLayout" Target="../slideLayouts/slideLayout137.xml"/><Relationship Id="rId41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24" Type="http://schemas.openxmlformats.org/officeDocument/2006/relationships/slideLayout" Target="../slideLayouts/slideLayout132.xml"/><Relationship Id="rId32" Type="http://schemas.openxmlformats.org/officeDocument/2006/relationships/slideLayout" Target="../slideLayouts/slideLayout140.xml"/><Relationship Id="rId37" Type="http://schemas.openxmlformats.org/officeDocument/2006/relationships/slideLayout" Target="../slideLayouts/slideLayout145.xml"/><Relationship Id="rId40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23" Type="http://schemas.openxmlformats.org/officeDocument/2006/relationships/slideLayout" Target="../slideLayouts/slideLayout131.xml"/><Relationship Id="rId28" Type="http://schemas.openxmlformats.org/officeDocument/2006/relationships/slideLayout" Target="../slideLayouts/slideLayout136.xml"/><Relationship Id="rId36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18.xml"/><Relationship Id="rId19" Type="http://schemas.openxmlformats.org/officeDocument/2006/relationships/slideLayout" Target="../slideLayouts/slideLayout127.xml"/><Relationship Id="rId31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Relationship Id="rId22" Type="http://schemas.openxmlformats.org/officeDocument/2006/relationships/slideLayout" Target="../slideLayouts/slideLayout130.xml"/><Relationship Id="rId27" Type="http://schemas.openxmlformats.org/officeDocument/2006/relationships/slideLayout" Target="../slideLayouts/slideLayout135.xml"/><Relationship Id="rId30" Type="http://schemas.openxmlformats.org/officeDocument/2006/relationships/slideLayout" Target="../slideLayouts/slideLayout138.xml"/><Relationship Id="rId35" Type="http://schemas.openxmlformats.org/officeDocument/2006/relationships/slideLayout" Target="../slideLayouts/slideLayout143.xml"/><Relationship Id="rId43" Type="http://schemas.openxmlformats.org/officeDocument/2006/relationships/theme" Target="../theme/theme5.xml"/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5" Type="http://schemas.openxmlformats.org/officeDocument/2006/relationships/slideLayout" Target="../slideLayouts/slideLayout133.xml"/><Relationship Id="rId33" Type="http://schemas.openxmlformats.org/officeDocument/2006/relationships/slideLayout" Target="../slideLayouts/slideLayout141.xml"/><Relationship Id="rId38" Type="http://schemas.openxmlformats.org/officeDocument/2006/relationships/slideLayout" Target="../slideLayouts/slideLayout1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00" y="4834956"/>
            <a:ext cx="514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715" r:id="rId3"/>
    <p:sldLayoutId id="2147483717" r:id="rId4"/>
    <p:sldLayoutId id="2147483716" r:id="rId5"/>
    <p:sldLayoutId id="2147483718" r:id="rId6"/>
    <p:sldLayoutId id="2147483690" r:id="rId7"/>
    <p:sldLayoutId id="2147483691" r:id="rId8"/>
    <p:sldLayoutId id="2147483720" r:id="rId9"/>
    <p:sldLayoutId id="2147483719" r:id="rId10"/>
    <p:sldLayoutId id="2147483721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  <p:sldLayoutId id="2147483742" r:id="rId21"/>
    <p:sldLayoutId id="2147483743" r:id="rId22"/>
    <p:sldLayoutId id="2147483744" r:id="rId23"/>
    <p:sldLayoutId id="2147483745" r:id="rId24"/>
    <p:sldLayoutId id="2147483746" r:id="rId25"/>
    <p:sldLayoutId id="2147483697" r:id="rId26"/>
    <p:sldLayoutId id="2147483692" r:id="rId27"/>
    <p:sldLayoutId id="2147483693" r:id="rId28"/>
    <p:sldLayoutId id="2147483694" r:id="rId29"/>
    <p:sldLayoutId id="2147483695" r:id="rId30"/>
    <p:sldLayoutId id="2147483699" r:id="rId31"/>
    <p:sldLayoutId id="2147483722" r:id="rId32"/>
    <p:sldLayoutId id="2147483728" r:id="rId33"/>
    <p:sldLayoutId id="2147483732" r:id="rId34"/>
    <p:sldLayoutId id="2147483725" r:id="rId35"/>
    <p:sldLayoutId id="2147483729" r:id="rId36"/>
    <p:sldLayoutId id="2147483727" r:id="rId37"/>
    <p:sldLayoutId id="2147483730" r:id="rId38"/>
    <p:sldLayoutId id="2147483724" r:id="rId39"/>
    <p:sldLayoutId id="2147483726" r:id="rId40"/>
    <p:sldLayoutId id="2147483731" r:id="rId41"/>
    <p:sldLayoutId id="2147483698" r:id="rId42"/>
  </p:sldLayoutIdLst>
  <p:hf hdr="0" ftr="0" dt="0"/>
  <p:txStyles>
    <p:titleStyle>
      <a:lvl1pPr algn="ctr" defTabSz="121907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4" indent="-457154" algn="l" defTabSz="1219078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01" indent="-380963" algn="l" defTabSz="121907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7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1" algn="l" defTabSz="121907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1" algn="l" defTabSz="1219078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3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00" y="4834956"/>
            <a:ext cx="514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10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14" r:id="rId5"/>
    <p:sldLayoutId id="2147483705" r:id="rId6"/>
    <p:sldLayoutId id="2147483706" r:id="rId7"/>
    <p:sldLayoutId id="2147483707" r:id="rId8"/>
    <p:sldLayoutId id="2147483712" r:id="rId9"/>
    <p:sldLayoutId id="2147483709" r:id="rId10"/>
    <p:sldLayoutId id="2147483710" r:id="rId11"/>
    <p:sldLayoutId id="2147483711" r:id="rId12"/>
  </p:sldLayoutIdLst>
  <p:hf hdr="0" ftr="0" dt="0"/>
  <p:txStyles>
    <p:titleStyle>
      <a:lvl1pPr algn="ctr" defTabSz="121907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4" indent="-457154" algn="l" defTabSz="1219078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01" indent="-380963" algn="l" defTabSz="121907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7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1" algn="l" defTabSz="121907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1" algn="l" defTabSz="1219078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3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00" y="4834956"/>
            <a:ext cx="514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8859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  <p:sldLayoutId id="2147483766" r:id="rId19"/>
    <p:sldLayoutId id="2147483767" r:id="rId20"/>
    <p:sldLayoutId id="2147483768" r:id="rId21"/>
    <p:sldLayoutId id="2147483769" r:id="rId22"/>
    <p:sldLayoutId id="2147483770" r:id="rId23"/>
    <p:sldLayoutId id="2147483771" r:id="rId24"/>
    <p:sldLayoutId id="2147483772" r:id="rId25"/>
    <p:sldLayoutId id="2147483773" r:id="rId26"/>
    <p:sldLayoutId id="2147483774" r:id="rId27"/>
    <p:sldLayoutId id="2147483775" r:id="rId28"/>
    <p:sldLayoutId id="2147483776" r:id="rId29"/>
    <p:sldLayoutId id="2147483777" r:id="rId30"/>
    <p:sldLayoutId id="2147483778" r:id="rId31"/>
    <p:sldLayoutId id="2147483779" r:id="rId32"/>
    <p:sldLayoutId id="2147483780" r:id="rId33"/>
    <p:sldLayoutId id="2147483781" r:id="rId34"/>
    <p:sldLayoutId id="2147483782" r:id="rId35"/>
    <p:sldLayoutId id="2147483783" r:id="rId36"/>
    <p:sldLayoutId id="2147483784" r:id="rId37"/>
    <p:sldLayoutId id="2147483785" r:id="rId38"/>
    <p:sldLayoutId id="2147483786" r:id="rId39"/>
    <p:sldLayoutId id="2147483787" r:id="rId40"/>
    <p:sldLayoutId id="2147483788" r:id="rId41"/>
    <p:sldLayoutId id="2147483789" r:id="rId42"/>
  </p:sldLayoutIdLst>
  <p:hf hdr="0" ftr="0" dt="0"/>
  <p:txStyles>
    <p:titleStyle>
      <a:lvl1pPr algn="ctr" defTabSz="121907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4" indent="-457154" algn="l" defTabSz="1219078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01" indent="-380963" algn="l" defTabSz="121907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7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1" algn="l" defTabSz="121907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1" algn="l" defTabSz="1219078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3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00" y="4834956"/>
            <a:ext cx="514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55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hf hdr="0" ftr="0" dt="0"/>
  <p:txStyles>
    <p:titleStyle>
      <a:lvl1pPr algn="ctr" defTabSz="121907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4" indent="-457154" algn="l" defTabSz="1219078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01" indent="-380963" algn="l" defTabSz="121907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7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1" algn="l" defTabSz="121907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1" algn="l" defTabSz="1219078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3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00" y="4834956"/>
            <a:ext cx="514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8859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  <p:sldLayoutId id="2147483821" r:id="rId18"/>
    <p:sldLayoutId id="2147483822" r:id="rId19"/>
    <p:sldLayoutId id="2147483823" r:id="rId20"/>
    <p:sldLayoutId id="2147483824" r:id="rId21"/>
    <p:sldLayoutId id="2147483825" r:id="rId22"/>
    <p:sldLayoutId id="2147483826" r:id="rId23"/>
    <p:sldLayoutId id="2147483827" r:id="rId24"/>
    <p:sldLayoutId id="2147483828" r:id="rId25"/>
    <p:sldLayoutId id="2147483829" r:id="rId26"/>
    <p:sldLayoutId id="2147483830" r:id="rId27"/>
    <p:sldLayoutId id="2147483831" r:id="rId28"/>
    <p:sldLayoutId id="2147483832" r:id="rId29"/>
    <p:sldLayoutId id="2147483833" r:id="rId30"/>
    <p:sldLayoutId id="2147483834" r:id="rId31"/>
    <p:sldLayoutId id="2147483835" r:id="rId32"/>
    <p:sldLayoutId id="2147483836" r:id="rId33"/>
    <p:sldLayoutId id="2147483837" r:id="rId34"/>
    <p:sldLayoutId id="2147483838" r:id="rId35"/>
    <p:sldLayoutId id="2147483839" r:id="rId36"/>
    <p:sldLayoutId id="2147483840" r:id="rId37"/>
    <p:sldLayoutId id="2147483841" r:id="rId38"/>
    <p:sldLayoutId id="2147483842" r:id="rId39"/>
    <p:sldLayoutId id="2147483843" r:id="rId40"/>
    <p:sldLayoutId id="2147483844" r:id="rId41"/>
    <p:sldLayoutId id="2147483845" r:id="rId42"/>
  </p:sldLayoutIdLst>
  <p:hf hdr="0" ftr="0" dt="0"/>
  <p:txStyles>
    <p:titleStyle>
      <a:lvl1pPr algn="ctr" defTabSz="121907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4" indent="-457154" algn="l" defTabSz="1219078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01" indent="-380963" algn="l" defTabSz="121907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7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1" algn="l" defTabSz="121907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1" algn="l" defTabSz="1219078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3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00" y="4834956"/>
            <a:ext cx="514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55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</p:sldLayoutIdLst>
  <p:hf hdr="0" ftr="0" dt="0"/>
  <p:txStyles>
    <p:titleStyle>
      <a:lvl1pPr algn="ctr" defTabSz="121907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4" indent="-457154" algn="l" defTabSz="1219078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01" indent="-380963" algn="l" defTabSz="121907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7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1" algn="l" defTabSz="121907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1" algn="l" defTabSz="1219078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3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arp@appmat.ru" TargetMode="External"/><Relationship Id="rId2" Type="http://schemas.openxmlformats.org/officeDocument/2006/relationships/hyperlink" Target="mailto:VarshavskyPR@mpei.ru" TargetMode="External"/><Relationship Id="rId1" Type="http://schemas.openxmlformats.org/officeDocument/2006/relationships/slideLayout" Target="../slideLayouts/slideLayout1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0EB30AE-F8FB-3E4E-8DFE-7FC675AA0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963"/>
            <a:ext cx="8208912" cy="2304256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accent1"/>
                </a:solidFill>
                <a:cs typeface="Arial" panose="020B0604020202020204" pitchFamily="34" charset="0"/>
              </a:rPr>
              <a:t>ТЕОРИЯ ПРИНЯТИЯ РЕШЕНИЙ (ТПР)</a:t>
            </a:r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35A7AA62-CE78-3E44-924E-6D54D90DE52E}"/>
              </a:ext>
            </a:extLst>
          </p:cNvPr>
          <p:cNvSpPr txBox="1">
            <a:spLocks/>
          </p:cNvSpPr>
          <p:nvPr/>
        </p:nvSpPr>
        <p:spPr>
          <a:xfrm>
            <a:off x="899592" y="2139702"/>
            <a:ext cx="3096344" cy="230425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457154" indent="-457154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01" indent="-380963" algn="l" defTabSz="12190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847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387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926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464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5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4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3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600" b="1" dirty="0">
                <a:cs typeface="Arial" panose="020B0604020202020204" pitchFamily="34" charset="0"/>
              </a:rPr>
              <a:t>Варшавский </a:t>
            </a:r>
            <a:endParaRPr lang="en-US" sz="26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600" b="1" dirty="0">
                <a:cs typeface="Arial" panose="020B0604020202020204" pitchFamily="34" charset="0"/>
              </a:rPr>
              <a:t>Павел </a:t>
            </a:r>
            <a:endParaRPr lang="en-US" sz="26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600" b="1" dirty="0">
                <a:cs typeface="Arial" panose="020B0604020202020204" pitchFamily="34" charset="0"/>
              </a:rPr>
              <a:t>Романович</a:t>
            </a:r>
          </a:p>
          <a:p>
            <a:pPr marL="0" indent="0">
              <a:buNone/>
            </a:pPr>
            <a:r>
              <a:rPr lang="ru-RU" sz="2000" dirty="0">
                <a:cs typeface="Arial" panose="020B0604020202020204" pitchFamily="34" charset="0"/>
              </a:rPr>
              <a:t>доцент кафедры ПМИИ</a:t>
            </a:r>
            <a:endParaRPr lang="en-US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accent2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VarshavskyPR@mpei.ru</a:t>
            </a:r>
            <a:endParaRPr lang="en-US" sz="2000" b="1" dirty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cs typeface="Arial" panose="020B0604020202020204" pitchFamily="34" charset="0"/>
                <a:hlinkClick r:id="rId3"/>
              </a:rPr>
              <a:t>varp@appmat.ru</a:t>
            </a:r>
            <a:endParaRPr lang="en-US" sz="2000" b="1" dirty="0">
              <a:cs typeface="Arial" panose="020B0604020202020204" pitchFamily="34" charset="0"/>
            </a:endParaRPr>
          </a:p>
          <a:p>
            <a:endParaRPr lang="ru-RU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016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  <a:latin typeface="+mj-lt"/>
              </a:rPr>
              <a:t>ПРИМЕР</a:t>
            </a:r>
            <a:endParaRPr lang="ru-RU" dirty="0">
              <a:latin typeface="+mj-lt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CE1C84D8-99EF-ED42-9069-6CCDFBD807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426565"/>
              </p:ext>
            </p:extLst>
          </p:nvPr>
        </p:nvGraphicFramePr>
        <p:xfrm>
          <a:off x="971600" y="1203598"/>
          <a:ext cx="5991746" cy="1800201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199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7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73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73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0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B</a:t>
                      </a:r>
                      <a:r>
                        <a:rPr lang="en-US" sz="200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</a:t>
                      </a: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(3)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B</a:t>
                      </a:r>
                      <a:r>
                        <a:rPr lang="ru-RU" sz="20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</a:t>
                      </a: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(4)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B</a:t>
                      </a:r>
                      <a:r>
                        <a:rPr lang="en-US" sz="200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</a:t>
                      </a: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(</a:t>
                      </a: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+</a:t>
                      </a: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)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B</a:t>
                      </a:r>
                      <a:r>
                        <a:rPr lang="en-US" sz="200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</a:t>
                      </a: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(</a:t>
                      </a: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-</a:t>
                      </a: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)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</a:t>
                      </a:r>
                      <a:r>
                        <a:rPr lang="en-US" sz="200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</a:t>
                      </a: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(1)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</a:rPr>
                        <a:t>4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</a:rPr>
                        <a:t>-5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</a:rPr>
                        <a:t>4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</a:rPr>
                        <a:t>-5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</a:t>
                      </a:r>
                      <a:r>
                        <a:rPr lang="ru-RU" sz="20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</a:t>
                      </a: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(2)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</a:rPr>
                        <a:t>-5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</a:rPr>
                        <a:t>6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</a:rPr>
                        <a:t>6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</a:rPr>
                        <a:t>-5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7FADC72E-786D-7D41-A730-BC005B7A07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317407"/>
              </p:ext>
            </p:extLst>
          </p:nvPr>
        </p:nvGraphicFramePr>
        <p:xfrm>
          <a:off x="6965680" y="1203597"/>
          <a:ext cx="1197366" cy="18002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197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0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min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j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91E2FB6-4C94-E542-B5B6-80D7B2B28F19}"/>
              </a:ext>
            </a:extLst>
          </p:cNvPr>
          <p:cNvSpPr txBox="1"/>
          <p:nvPr/>
        </p:nvSpPr>
        <p:spPr>
          <a:xfrm>
            <a:off x="7380312" y="1914385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-5</a:t>
            </a:r>
            <a:endParaRPr lang="ru-RU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477316-BFC7-484F-AD0E-56B6E026B01E}"/>
              </a:ext>
            </a:extLst>
          </p:cNvPr>
          <p:cNvSpPr txBox="1"/>
          <p:nvPr/>
        </p:nvSpPr>
        <p:spPr>
          <a:xfrm>
            <a:off x="7380312" y="2517745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-5</a:t>
            </a:r>
            <a:endParaRPr lang="ru-RU" sz="2000" dirty="0"/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F074CC72-C976-4B40-B8DC-2ABDE43306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078598"/>
              </p:ext>
            </p:extLst>
          </p:nvPr>
        </p:nvGraphicFramePr>
        <p:xfrm>
          <a:off x="971600" y="3003797"/>
          <a:ext cx="5991746" cy="60960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1199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7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73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73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0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max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4D990F0-5099-1B47-8CDD-E02E1E645A11}"/>
              </a:ext>
            </a:extLst>
          </p:cNvPr>
          <p:cNvSpPr txBox="1"/>
          <p:nvPr/>
        </p:nvSpPr>
        <p:spPr>
          <a:xfrm>
            <a:off x="2555776" y="3138521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4</a:t>
            </a:r>
            <a:endParaRPr lang="ru-RU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F9A682-CE55-FC4B-9F2E-E8FF2AC40D00}"/>
              </a:ext>
            </a:extLst>
          </p:cNvPr>
          <p:cNvSpPr txBox="1"/>
          <p:nvPr/>
        </p:nvSpPr>
        <p:spPr>
          <a:xfrm>
            <a:off x="3766264" y="3147813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6</a:t>
            </a:r>
            <a:endParaRPr lang="ru-RU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538D12-702D-5D43-9586-9247C6CBC70E}"/>
              </a:ext>
            </a:extLst>
          </p:cNvPr>
          <p:cNvSpPr txBox="1"/>
          <p:nvPr/>
        </p:nvSpPr>
        <p:spPr>
          <a:xfrm>
            <a:off x="4963104" y="3147813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6</a:t>
            </a:r>
            <a:endParaRPr lang="ru-RU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75E9FB-1506-0B40-A26B-79CD79F641D4}"/>
              </a:ext>
            </a:extLst>
          </p:cNvPr>
          <p:cNvSpPr txBox="1"/>
          <p:nvPr/>
        </p:nvSpPr>
        <p:spPr>
          <a:xfrm>
            <a:off x="6156176" y="3134165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-5</a:t>
            </a:r>
            <a:endParaRPr lang="ru-RU" sz="20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C69A78F-705A-E942-AAF5-A12B07724421}"/>
              </a:ext>
            </a:extLst>
          </p:cNvPr>
          <p:cNvSpPr/>
          <p:nvPr/>
        </p:nvSpPr>
        <p:spPr>
          <a:xfrm>
            <a:off x="971600" y="3613397"/>
            <a:ext cx="2664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ym typeface="Symbol"/>
              </a:rPr>
              <a:t></a:t>
            </a:r>
            <a:r>
              <a:rPr lang="ru-RU" sz="2000" b="1" dirty="0"/>
              <a:t> = </a:t>
            </a:r>
            <a:r>
              <a:rPr lang="en-US" sz="2000" b="1" dirty="0"/>
              <a:t>max min </a:t>
            </a:r>
            <a:r>
              <a:rPr lang="en-US" sz="2000" b="1" dirty="0" err="1"/>
              <a:t>a</a:t>
            </a:r>
            <a:r>
              <a:rPr lang="en-US" sz="2000" b="1" baseline="-25000" dirty="0" err="1"/>
              <a:t>ij</a:t>
            </a:r>
            <a:r>
              <a:rPr lang="en-US" sz="2000" b="1" dirty="0"/>
              <a:t> = -5</a:t>
            </a:r>
            <a:endParaRPr lang="ru-RU" sz="2000" b="1" dirty="0"/>
          </a:p>
          <a:p>
            <a:r>
              <a:rPr lang="ru-RU" sz="2000" b="1" dirty="0"/>
              <a:t>           </a:t>
            </a:r>
            <a:r>
              <a:rPr lang="en-US" sz="2000" b="1" dirty="0" err="1"/>
              <a:t>i</a:t>
            </a:r>
            <a:r>
              <a:rPr lang="ru-RU" sz="2000" b="1" dirty="0"/>
              <a:t>       </a:t>
            </a:r>
            <a:r>
              <a:rPr lang="en-US" sz="2000" b="1" dirty="0"/>
              <a:t>j</a:t>
            </a:r>
            <a:endParaRPr lang="ru-RU" sz="20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A7B288-BD28-0E43-9959-FBD3DE51662E}"/>
              </a:ext>
            </a:extLst>
          </p:cNvPr>
          <p:cNvSpPr txBox="1"/>
          <p:nvPr/>
        </p:nvSpPr>
        <p:spPr>
          <a:xfrm>
            <a:off x="7380312" y="1910029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-5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82A4E0-8FD5-2E4B-9C9F-32FDD79507BD}"/>
              </a:ext>
            </a:extLst>
          </p:cNvPr>
          <p:cNvSpPr txBox="1"/>
          <p:nvPr/>
        </p:nvSpPr>
        <p:spPr>
          <a:xfrm>
            <a:off x="7380312" y="2518031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-5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7EF4BEF-DF0C-F044-9500-FDCCA72C98DC}"/>
              </a:ext>
            </a:extLst>
          </p:cNvPr>
          <p:cNvSpPr/>
          <p:nvPr/>
        </p:nvSpPr>
        <p:spPr>
          <a:xfrm>
            <a:off x="971600" y="4366576"/>
            <a:ext cx="2664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ym typeface="Symbol"/>
              </a:rPr>
              <a:t></a:t>
            </a:r>
            <a:r>
              <a:rPr lang="ru-RU" sz="2000" b="1" dirty="0"/>
              <a:t> = </a:t>
            </a:r>
            <a:r>
              <a:rPr lang="en-US" sz="2000" b="1" dirty="0"/>
              <a:t>min max </a:t>
            </a:r>
            <a:r>
              <a:rPr lang="en-US" sz="2000" b="1" dirty="0" err="1"/>
              <a:t>a</a:t>
            </a:r>
            <a:r>
              <a:rPr lang="en-US" sz="2000" b="1" baseline="-25000" dirty="0" err="1"/>
              <a:t>ij</a:t>
            </a:r>
            <a:r>
              <a:rPr lang="en-US" sz="2000" b="1" dirty="0"/>
              <a:t> = -5</a:t>
            </a:r>
            <a:endParaRPr lang="ru-RU" sz="2000" b="1" dirty="0"/>
          </a:p>
          <a:p>
            <a:r>
              <a:rPr lang="ru-RU" sz="2000" b="1" dirty="0"/>
              <a:t>          </a:t>
            </a:r>
            <a:r>
              <a:rPr lang="en-US" sz="2000" b="1" dirty="0"/>
              <a:t>j</a:t>
            </a:r>
            <a:r>
              <a:rPr lang="ru-RU" sz="2000" b="1" dirty="0"/>
              <a:t>   </a:t>
            </a:r>
            <a:r>
              <a:rPr lang="en-US" sz="2000" b="1" dirty="0"/>
              <a:t> </a:t>
            </a:r>
            <a:r>
              <a:rPr lang="ru-RU" sz="2000" b="1" dirty="0"/>
              <a:t>    </a:t>
            </a:r>
            <a:r>
              <a:rPr lang="en-US" sz="2000" b="1" dirty="0"/>
              <a:t>i</a:t>
            </a:r>
            <a:endParaRPr lang="ru-RU" sz="2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CB2680-7574-C445-BBA8-EB347D408C26}"/>
              </a:ext>
            </a:extLst>
          </p:cNvPr>
          <p:cNvSpPr txBox="1"/>
          <p:nvPr/>
        </p:nvSpPr>
        <p:spPr>
          <a:xfrm>
            <a:off x="6169824" y="3135039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-5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AutoShape 1">
            <a:extLst>
              <a:ext uri="{FF2B5EF4-FFF2-40B4-BE49-F238E27FC236}">
                <a16:creationId xmlns:a16="http://schemas.microsoft.com/office/drawing/2014/main" id="{7F3DC91B-F070-E54C-A5D3-C55D07C60FCF}"/>
              </a:ext>
            </a:extLst>
          </p:cNvPr>
          <p:cNvSpPr>
            <a:spLocks/>
          </p:cNvSpPr>
          <p:nvPr/>
        </p:nvSpPr>
        <p:spPr bwMode="auto">
          <a:xfrm>
            <a:off x="3665612" y="3685405"/>
            <a:ext cx="100652" cy="974577"/>
          </a:xfrm>
          <a:prstGeom prst="rightBrace">
            <a:avLst>
              <a:gd name="adj1" fmla="val 58333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AB10D50-8BD5-E24D-B046-A19064FC23A0}"/>
              </a:ext>
            </a:extLst>
          </p:cNvPr>
          <p:cNvSpPr/>
          <p:nvPr/>
        </p:nvSpPr>
        <p:spPr>
          <a:xfrm>
            <a:off x="3895955" y="3939902"/>
            <a:ext cx="3920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V = (</a:t>
            </a:r>
            <a:r>
              <a:rPr lang="en-US" sz="2400" b="1" dirty="0" err="1">
                <a:solidFill>
                  <a:schemeClr val="accent1"/>
                </a:solidFill>
              </a:rPr>
              <a:t>A</a:t>
            </a:r>
            <a:r>
              <a:rPr lang="en-US" sz="2400" b="1" baseline="-25000" dirty="0" err="1">
                <a:solidFill>
                  <a:schemeClr val="accent1"/>
                </a:solidFill>
              </a:rPr>
              <a:t>1</a:t>
            </a:r>
            <a:r>
              <a:rPr lang="en-US" sz="2400" b="1" dirty="0">
                <a:solidFill>
                  <a:schemeClr val="accent1"/>
                </a:solidFill>
              </a:rPr>
              <a:t> ,</a:t>
            </a:r>
            <a:r>
              <a:rPr lang="en-US" sz="2400" b="1" dirty="0" err="1">
                <a:solidFill>
                  <a:schemeClr val="accent1"/>
                </a:solidFill>
              </a:rPr>
              <a:t>B</a:t>
            </a:r>
            <a:r>
              <a:rPr lang="en-US" sz="2400" b="1" baseline="-25000" dirty="0" err="1">
                <a:solidFill>
                  <a:schemeClr val="accent1"/>
                </a:solidFill>
              </a:rPr>
              <a:t>4</a:t>
            </a:r>
            <a:r>
              <a:rPr lang="en-US" sz="2400" b="1" dirty="0">
                <a:solidFill>
                  <a:schemeClr val="accent1"/>
                </a:solidFill>
              </a:rPr>
              <a:t>) = (</a:t>
            </a:r>
            <a:r>
              <a:rPr lang="en-US" sz="2400" b="1" dirty="0" err="1">
                <a:solidFill>
                  <a:schemeClr val="accent1"/>
                </a:solidFill>
              </a:rPr>
              <a:t>A</a:t>
            </a:r>
            <a:r>
              <a:rPr lang="en-US" sz="2400" b="1" baseline="-25000" dirty="0" err="1">
                <a:solidFill>
                  <a:schemeClr val="accent1"/>
                </a:solidFill>
              </a:rPr>
              <a:t>2</a:t>
            </a:r>
            <a:r>
              <a:rPr lang="en-US" sz="2400" b="1" dirty="0">
                <a:solidFill>
                  <a:schemeClr val="accent1"/>
                </a:solidFill>
              </a:rPr>
              <a:t> ,</a:t>
            </a:r>
            <a:r>
              <a:rPr lang="en-US" sz="2400" b="1" dirty="0" err="1">
                <a:solidFill>
                  <a:schemeClr val="accent1"/>
                </a:solidFill>
              </a:rPr>
              <a:t>B</a:t>
            </a:r>
            <a:r>
              <a:rPr lang="en-US" sz="2400" b="1" baseline="-25000" dirty="0" err="1">
                <a:solidFill>
                  <a:schemeClr val="accent1"/>
                </a:solidFill>
              </a:rPr>
              <a:t>4</a:t>
            </a:r>
            <a:r>
              <a:rPr lang="en-US" sz="2400" b="1" dirty="0">
                <a:solidFill>
                  <a:schemeClr val="accent1"/>
                </a:solidFill>
              </a:rPr>
              <a:t>) = -5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7EF0F6CA-5DF4-9044-A92C-D7B7EDAA972C}"/>
              </a:ext>
            </a:extLst>
          </p:cNvPr>
          <p:cNvSpPr/>
          <p:nvPr/>
        </p:nvSpPr>
        <p:spPr>
          <a:xfrm>
            <a:off x="6012160" y="1923677"/>
            <a:ext cx="720080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623331FE-DA13-834A-9433-B0A7BCFC5AA0}"/>
              </a:ext>
            </a:extLst>
          </p:cNvPr>
          <p:cNvSpPr/>
          <p:nvPr/>
        </p:nvSpPr>
        <p:spPr>
          <a:xfrm>
            <a:off x="6012160" y="2499741"/>
            <a:ext cx="720080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945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  <a:latin typeface="+mj-lt"/>
              </a:rPr>
              <a:t>ПРИМЕР</a:t>
            </a:r>
            <a:endParaRPr lang="ru-RU" dirty="0">
              <a:latin typeface="+mj-lt"/>
            </a:endParaRPr>
          </a:p>
        </p:txBody>
      </p:sp>
      <p:graphicFrame>
        <p:nvGraphicFramePr>
          <p:cNvPr id="28" name="Таблица 27">
            <a:extLst>
              <a:ext uri="{FF2B5EF4-FFF2-40B4-BE49-F238E27FC236}">
                <a16:creationId xmlns:a16="http://schemas.microsoft.com/office/drawing/2014/main" id="{9EF6FAB3-8C18-7341-A61D-B37AB35DDE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230194"/>
              </p:ext>
            </p:extLst>
          </p:nvPr>
        </p:nvGraphicFramePr>
        <p:xfrm>
          <a:off x="1115616" y="1131590"/>
          <a:ext cx="3597014" cy="1800201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199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7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B</a:t>
                      </a:r>
                      <a:r>
                        <a:rPr lang="en-US" sz="200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</a:t>
                      </a: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(3)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B</a:t>
                      </a:r>
                      <a:r>
                        <a:rPr lang="ru-RU" sz="20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</a:t>
                      </a: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(4)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</a:t>
                      </a:r>
                      <a:r>
                        <a:rPr lang="en-US" sz="200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</a:t>
                      </a: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(1)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</a:rPr>
                        <a:t>4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</a:rPr>
                        <a:t>-5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</a:t>
                      </a:r>
                      <a:r>
                        <a:rPr lang="ru-RU" sz="20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</a:t>
                      </a: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(2)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</a:rPr>
                        <a:t>-5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</a:rPr>
                        <a:t>6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9" name="Таблица 28">
            <a:extLst>
              <a:ext uri="{FF2B5EF4-FFF2-40B4-BE49-F238E27FC236}">
                <a16:creationId xmlns:a16="http://schemas.microsoft.com/office/drawing/2014/main" id="{1BF524C9-C4F8-1A49-A81E-7916C8C465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50275"/>
              </p:ext>
            </p:extLst>
          </p:nvPr>
        </p:nvGraphicFramePr>
        <p:xfrm>
          <a:off x="4716016" y="1131589"/>
          <a:ext cx="1197366" cy="18002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197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0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min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j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10918A65-4A2B-3643-99E4-7EE5E713AEB1}"/>
              </a:ext>
            </a:extLst>
          </p:cNvPr>
          <p:cNvSpPr txBox="1"/>
          <p:nvPr/>
        </p:nvSpPr>
        <p:spPr>
          <a:xfrm>
            <a:off x="5130648" y="1842377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-5</a:t>
            </a:r>
            <a:endParaRPr lang="ru-RU" sz="2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68AB95-E511-0E43-A07A-F48969C3EF65}"/>
              </a:ext>
            </a:extLst>
          </p:cNvPr>
          <p:cNvSpPr txBox="1"/>
          <p:nvPr/>
        </p:nvSpPr>
        <p:spPr>
          <a:xfrm>
            <a:off x="5130648" y="2445737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-5</a:t>
            </a:r>
            <a:endParaRPr lang="ru-RU" sz="2000" dirty="0"/>
          </a:p>
        </p:txBody>
      </p:sp>
      <p:graphicFrame>
        <p:nvGraphicFramePr>
          <p:cNvPr id="32" name="Таблица 31">
            <a:extLst>
              <a:ext uri="{FF2B5EF4-FFF2-40B4-BE49-F238E27FC236}">
                <a16:creationId xmlns:a16="http://schemas.microsoft.com/office/drawing/2014/main" id="{CA7655C2-D0E8-234F-AB4E-9871DA340B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760493"/>
              </p:ext>
            </p:extLst>
          </p:nvPr>
        </p:nvGraphicFramePr>
        <p:xfrm>
          <a:off x="1115616" y="2931789"/>
          <a:ext cx="3597014" cy="60960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1199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7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max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13908785-D363-E342-A0C5-727D5A9DC2C2}"/>
              </a:ext>
            </a:extLst>
          </p:cNvPr>
          <p:cNvSpPr txBox="1"/>
          <p:nvPr/>
        </p:nvSpPr>
        <p:spPr>
          <a:xfrm>
            <a:off x="2699792" y="3066513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4</a:t>
            </a:r>
            <a:endParaRPr lang="ru-RU" sz="2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CC1D9F2-168B-C349-9CD5-10B4C542533D}"/>
              </a:ext>
            </a:extLst>
          </p:cNvPr>
          <p:cNvSpPr txBox="1"/>
          <p:nvPr/>
        </p:nvSpPr>
        <p:spPr>
          <a:xfrm>
            <a:off x="3910280" y="3075805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6</a:t>
            </a:r>
            <a:endParaRPr lang="ru-RU" sz="2000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27FFC66A-D8BD-5A4F-A54F-7B042F5696CE}"/>
              </a:ext>
            </a:extLst>
          </p:cNvPr>
          <p:cNvSpPr/>
          <p:nvPr/>
        </p:nvSpPr>
        <p:spPr>
          <a:xfrm>
            <a:off x="1145332" y="3691283"/>
            <a:ext cx="2664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ym typeface="Symbol"/>
              </a:rPr>
              <a:t></a:t>
            </a:r>
            <a:r>
              <a:rPr lang="ru-RU" sz="2000" b="1" dirty="0"/>
              <a:t> = </a:t>
            </a:r>
            <a:r>
              <a:rPr lang="en-US" sz="2000" b="1" dirty="0"/>
              <a:t>max min </a:t>
            </a:r>
            <a:r>
              <a:rPr lang="en-US" sz="2000" b="1" dirty="0" err="1"/>
              <a:t>a</a:t>
            </a:r>
            <a:r>
              <a:rPr lang="en-US" sz="2000" b="1" baseline="-25000" dirty="0" err="1"/>
              <a:t>ij</a:t>
            </a:r>
            <a:r>
              <a:rPr lang="en-US" sz="2000" b="1" dirty="0"/>
              <a:t> = -5</a:t>
            </a:r>
            <a:endParaRPr lang="ru-RU" sz="2000" b="1" dirty="0"/>
          </a:p>
          <a:p>
            <a:r>
              <a:rPr lang="ru-RU" sz="2000" b="1" dirty="0"/>
              <a:t>           </a:t>
            </a:r>
            <a:r>
              <a:rPr lang="en-US" sz="2000" b="1" dirty="0" err="1"/>
              <a:t>i</a:t>
            </a:r>
            <a:r>
              <a:rPr lang="ru-RU" sz="2000" b="1" dirty="0"/>
              <a:t>       </a:t>
            </a:r>
            <a:r>
              <a:rPr lang="en-US" sz="2000" b="1" dirty="0"/>
              <a:t>j</a:t>
            </a:r>
            <a:endParaRPr lang="ru-RU" sz="20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D573DA0-933A-644E-9DFA-CFB6345B9A6E}"/>
              </a:ext>
            </a:extLst>
          </p:cNvPr>
          <p:cNvSpPr txBox="1"/>
          <p:nvPr/>
        </p:nvSpPr>
        <p:spPr>
          <a:xfrm>
            <a:off x="5130648" y="1838021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-5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AD40251-6C6E-4343-9451-14F1BCB74DE0}"/>
              </a:ext>
            </a:extLst>
          </p:cNvPr>
          <p:cNvSpPr txBox="1"/>
          <p:nvPr/>
        </p:nvSpPr>
        <p:spPr>
          <a:xfrm>
            <a:off x="5130648" y="2446023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-5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3D54C646-EECD-3F48-9C3F-BEDD58A7F064}"/>
              </a:ext>
            </a:extLst>
          </p:cNvPr>
          <p:cNvSpPr/>
          <p:nvPr/>
        </p:nvSpPr>
        <p:spPr>
          <a:xfrm>
            <a:off x="1115616" y="4349303"/>
            <a:ext cx="2664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ym typeface="Symbol"/>
              </a:rPr>
              <a:t></a:t>
            </a:r>
            <a:r>
              <a:rPr lang="ru-RU" sz="2000" b="1" dirty="0"/>
              <a:t> = </a:t>
            </a:r>
            <a:r>
              <a:rPr lang="en-US" sz="2000" b="1" dirty="0"/>
              <a:t>min max </a:t>
            </a:r>
            <a:r>
              <a:rPr lang="en-US" sz="2000" b="1" dirty="0" err="1"/>
              <a:t>a</a:t>
            </a:r>
            <a:r>
              <a:rPr lang="en-US" sz="2000" b="1" baseline="-25000" dirty="0" err="1"/>
              <a:t>ij</a:t>
            </a:r>
            <a:r>
              <a:rPr lang="en-US" sz="2000" b="1" dirty="0"/>
              <a:t> = 4</a:t>
            </a:r>
            <a:endParaRPr lang="ru-RU" sz="2000" b="1" dirty="0"/>
          </a:p>
          <a:p>
            <a:r>
              <a:rPr lang="ru-RU" sz="2000" b="1" dirty="0"/>
              <a:t>          </a:t>
            </a:r>
            <a:r>
              <a:rPr lang="en-US" sz="2000" b="1" dirty="0"/>
              <a:t>j</a:t>
            </a:r>
            <a:r>
              <a:rPr lang="ru-RU" sz="2000" b="1" dirty="0"/>
              <a:t>   </a:t>
            </a:r>
            <a:r>
              <a:rPr lang="en-US" sz="2000" b="1" dirty="0"/>
              <a:t> </a:t>
            </a:r>
            <a:r>
              <a:rPr lang="ru-RU" sz="2000" b="1" dirty="0"/>
              <a:t>    </a:t>
            </a:r>
            <a:r>
              <a:rPr lang="en-US" sz="2000" b="1" dirty="0"/>
              <a:t>i</a:t>
            </a:r>
            <a:endParaRPr lang="ru-RU" sz="2000" b="1" dirty="0"/>
          </a:p>
        </p:txBody>
      </p:sp>
      <p:sp>
        <p:nvSpPr>
          <p:cNvPr id="39" name="AutoShape 1">
            <a:extLst>
              <a:ext uri="{FF2B5EF4-FFF2-40B4-BE49-F238E27FC236}">
                <a16:creationId xmlns:a16="http://schemas.microsoft.com/office/drawing/2014/main" id="{E47F74AF-7FCC-C64D-AAB3-4FAD1C7F4B8B}"/>
              </a:ext>
            </a:extLst>
          </p:cNvPr>
          <p:cNvSpPr>
            <a:spLocks/>
          </p:cNvSpPr>
          <p:nvPr/>
        </p:nvSpPr>
        <p:spPr bwMode="auto">
          <a:xfrm>
            <a:off x="3809628" y="3867893"/>
            <a:ext cx="45719" cy="936105"/>
          </a:xfrm>
          <a:prstGeom prst="rightBrace">
            <a:avLst>
              <a:gd name="adj1" fmla="val 58333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57646260-3607-3F4C-A6CA-250334FD30BB}"/>
              </a:ext>
            </a:extLst>
          </p:cNvPr>
          <p:cNvSpPr/>
          <p:nvPr/>
        </p:nvSpPr>
        <p:spPr>
          <a:xfrm>
            <a:off x="3930686" y="4093646"/>
            <a:ext cx="4849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</a:rPr>
              <a:t>Седловой точки нет  </a:t>
            </a:r>
            <a:r>
              <a:rPr lang="ru-RU" sz="2400" b="1" dirty="0">
                <a:solidFill>
                  <a:schemeClr val="accent1"/>
                </a:solidFill>
                <a:sym typeface="Symbol"/>
              </a:rPr>
              <a:t></a:t>
            </a:r>
            <a:r>
              <a:rPr lang="en-US" sz="2400" dirty="0">
                <a:solidFill>
                  <a:schemeClr val="accent1"/>
                </a:solidFill>
              </a:rPr>
              <a:t> ≤</a:t>
            </a:r>
            <a:r>
              <a:rPr lang="ru-RU" sz="2400" b="1" dirty="0">
                <a:solidFill>
                  <a:schemeClr val="accent1"/>
                </a:solidFill>
                <a:sym typeface="Symbol"/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V </a:t>
            </a:r>
            <a:r>
              <a:rPr lang="en-US" sz="2400" dirty="0">
                <a:solidFill>
                  <a:schemeClr val="accent1"/>
                </a:solidFill>
              </a:rPr>
              <a:t>≤</a:t>
            </a:r>
            <a:r>
              <a:rPr lang="ru-RU" sz="2400" b="1" dirty="0">
                <a:solidFill>
                  <a:schemeClr val="accent1"/>
                </a:solidFill>
                <a:sym typeface="Symbol"/>
              </a:rPr>
              <a:t> 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29D54E3-7D99-3041-8164-3C1EDAABA527}"/>
              </a:ext>
            </a:extLst>
          </p:cNvPr>
          <p:cNvSpPr txBox="1"/>
          <p:nvPr/>
        </p:nvSpPr>
        <p:spPr>
          <a:xfrm>
            <a:off x="2699792" y="3058389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8875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3" grpId="0"/>
      <p:bldP spid="34" grpId="0"/>
      <p:bldP spid="35" grpId="0"/>
      <p:bldP spid="36" grpId="0"/>
      <p:bldP spid="37" grpId="0"/>
      <p:bldP spid="38" grpId="0"/>
      <p:bldP spid="39" grpId="0" animBg="1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</a:rPr>
              <a:t>Поиск оптимального решения</a:t>
            </a:r>
            <a:endParaRPr lang="ru-RU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F70FC2-AE06-1E43-933A-D9DDC052E659}"/>
              </a:ext>
            </a:extLst>
          </p:cNvPr>
          <p:cNvSpPr txBox="1"/>
          <p:nvPr/>
        </p:nvSpPr>
        <p:spPr>
          <a:xfrm>
            <a:off x="1079612" y="1203598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В случае отсутствия </a:t>
            </a:r>
            <a:r>
              <a:rPr lang="ru-RU" sz="2400" b="1" dirty="0" err="1"/>
              <a:t>седловой</a:t>
            </a:r>
            <a:r>
              <a:rPr lang="ru-RU" sz="2400" b="1" dirty="0"/>
              <a:t> точки:</a:t>
            </a:r>
            <a:endParaRPr lang="ru-RU" sz="24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E1FD0B8-B516-DD4F-8B7E-BA69A616766B}"/>
              </a:ext>
            </a:extLst>
          </p:cNvPr>
          <p:cNvSpPr/>
          <p:nvPr/>
        </p:nvSpPr>
        <p:spPr>
          <a:xfrm>
            <a:off x="1086955" y="1923678"/>
            <a:ext cx="69537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400" b="1" dirty="0"/>
              <a:t>Однократно </a:t>
            </a:r>
            <a:r>
              <a:rPr lang="ru-RU" sz="2400" dirty="0"/>
              <a:t>– необходимо использовать наиболее осторожный метод </a:t>
            </a:r>
            <a:r>
              <a:rPr lang="ru-RU" sz="2400" b="1" dirty="0"/>
              <a:t>МАКСИМИНА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400" b="1" dirty="0"/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/>
              <a:t>Многократно </a:t>
            </a:r>
            <a:r>
              <a:rPr lang="ru-RU" sz="2400" dirty="0"/>
              <a:t>– оптимальной стратегией является использование </a:t>
            </a:r>
            <a:r>
              <a:rPr lang="ru-RU" sz="2400" b="1" dirty="0"/>
              <a:t>смешанной стратегии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228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</a:rPr>
              <a:t>Смешанная стратегия</a:t>
            </a:r>
            <a:endParaRPr lang="ru-RU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B9AAE3-724A-8544-98DB-9927B34782AC}"/>
              </a:ext>
            </a:extLst>
          </p:cNvPr>
          <p:cNvSpPr txBox="1"/>
          <p:nvPr/>
        </p:nvSpPr>
        <p:spPr>
          <a:xfrm>
            <a:off x="899592" y="1412776"/>
            <a:ext cx="74888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Каждой стратегии соответствует вероятность:</a:t>
            </a:r>
          </a:p>
          <a:p>
            <a:r>
              <a:rPr lang="ru-RU" sz="2400" dirty="0">
                <a:latin typeface="Calibri" pitchFamily="34" charset="0"/>
              </a:rPr>
              <a:t>	</a:t>
            </a:r>
            <a:r>
              <a:rPr lang="en-US" sz="2400" b="1" dirty="0">
                <a:solidFill>
                  <a:schemeClr val="accent1"/>
                </a:solidFill>
                <a:latin typeface="Calibri" pitchFamily="34" charset="0"/>
              </a:rPr>
              <a:t>A</a:t>
            </a:r>
            <a:r>
              <a:rPr lang="en-US" sz="2400" b="1" baseline="-25000" dirty="0">
                <a:solidFill>
                  <a:schemeClr val="accent1"/>
                </a:solidFill>
                <a:latin typeface="Calibri" pitchFamily="34" charset="0"/>
              </a:rPr>
              <a:t>i</a:t>
            </a:r>
            <a:r>
              <a:rPr lang="en-US" sz="2400" b="1" dirty="0">
                <a:solidFill>
                  <a:schemeClr val="accent1"/>
                </a:solidFill>
                <a:latin typeface="Calibri" pitchFamily="34" charset="0"/>
              </a:rPr>
              <a:t> , p</a:t>
            </a:r>
            <a:r>
              <a:rPr lang="en-US" sz="2400" b="1" baseline="-25000" dirty="0">
                <a:solidFill>
                  <a:schemeClr val="accent1"/>
                </a:solidFill>
                <a:latin typeface="Calibri" pitchFamily="34" charset="0"/>
              </a:rPr>
              <a:t>i        </a:t>
            </a:r>
            <a:r>
              <a:rPr lang="en-US" sz="2400" b="1" dirty="0">
                <a:solidFill>
                  <a:schemeClr val="accent1"/>
                </a:solidFill>
                <a:latin typeface="Calibri" pitchFamily="34" charset="0"/>
              </a:rPr>
              <a:t>     </a:t>
            </a:r>
            <a:r>
              <a:rPr lang="ru-RU" sz="2400" b="1" dirty="0">
                <a:solidFill>
                  <a:schemeClr val="accent1"/>
                </a:solidFill>
                <a:latin typeface="Calibri" pitchFamily="34" charset="0"/>
              </a:rPr>
              <a:t>	 </a:t>
            </a:r>
            <a:r>
              <a:rPr lang="en-US" sz="2400" b="1" dirty="0">
                <a:latin typeface="Calibri" pitchFamily="34" charset="0"/>
              </a:rPr>
              <a:t>p</a:t>
            </a:r>
            <a:r>
              <a:rPr lang="en-US" sz="2400" b="1" baseline="-25000" dirty="0">
                <a:latin typeface="Calibri" pitchFamily="34" charset="0"/>
              </a:rPr>
              <a:t>i</a:t>
            </a:r>
            <a:r>
              <a:rPr lang="ru-RU" sz="2400" b="1" baseline="-25000" dirty="0">
                <a:latin typeface="Calibri" pitchFamily="34" charset="0"/>
              </a:rPr>
              <a:t> </a:t>
            </a:r>
            <a:r>
              <a:rPr lang="ru-RU" sz="2400" b="1" dirty="0">
                <a:latin typeface="Calibri" pitchFamily="34" charset="0"/>
              </a:rPr>
              <a:t>=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ru-RU" sz="2400" b="1" dirty="0">
                <a:latin typeface="Calibri" pitchFamily="34" charset="0"/>
              </a:rPr>
              <a:t>1</a:t>
            </a:r>
          </a:p>
          <a:p>
            <a:r>
              <a:rPr lang="en-US" sz="2400" b="1" dirty="0">
                <a:solidFill>
                  <a:schemeClr val="accent1"/>
                </a:solidFill>
                <a:latin typeface="Calibri" pitchFamily="34" charset="0"/>
              </a:rPr>
              <a:t>	</a:t>
            </a:r>
            <a:endParaRPr lang="ru-RU" sz="2400" b="1" dirty="0">
              <a:solidFill>
                <a:schemeClr val="accent1"/>
              </a:solidFill>
              <a:latin typeface="Calibri" pitchFamily="34" charset="0"/>
            </a:endParaRPr>
          </a:p>
          <a:p>
            <a:r>
              <a:rPr lang="ru-RU" sz="2400" b="1" dirty="0">
                <a:solidFill>
                  <a:schemeClr val="accent1"/>
                </a:solidFill>
                <a:latin typeface="Calibri" pitchFamily="34" charset="0"/>
              </a:rPr>
              <a:t>	</a:t>
            </a:r>
            <a:r>
              <a:rPr lang="en-US" sz="2400" b="1" dirty="0" err="1">
                <a:solidFill>
                  <a:schemeClr val="accent1"/>
                </a:solidFill>
                <a:latin typeface="Calibri" pitchFamily="34" charset="0"/>
              </a:rPr>
              <a:t>B</a:t>
            </a:r>
            <a:r>
              <a:rPr lang="en-US" sz="2400" b="1" baseline="-25000" dirty="0" err="1">
                <a:solidFill>
                  <a:schemeClr val="accent1"/>
                </a:solidFill>
                <a:latin typeface="Calibri" pitchFamily="34" charset="0"/>
              </a:rPr>
              <a:t>j</a:t>
            </a:r>
            <a:r>
              <a:rPr lang="en-US" sz="2400" b="1" dirty="0">
                <a:solidFill>
                  <a:schemeClr val="accent1"/>
                </a:solidFill>
                <a:latin typeface="Calibri" pitchFamily="34" charset="0"/>
              </a:rPr>
              <a:t> , </a:t>
            </a:r>
            <a:r>
              <a:rPr lang="en-US" sz="2400" b="1" dirty="0" err="1">
                <a:solidFill>
                  <a:schemeClr val="accent1"/>
                </a:solidFill>
                <a:latin typeface="Calibri" pitchFamily="34" charset="0"/>
              </a:rPr>
              <a:t>q</a:t>
            </a:r>
            <a:r>
              <a:rPr lang="en-US" sz="2400" b="1" baseline="-25000" dirty="0" err="1">
                <a:solidFill>
                  <a:schemeClr val="accent1"/>
                </a:solidFill>
                <a:latin typeface="Calibri" pitchFamily="34" charset="0"/>
              </a:rPr>
              <a:t>j</a:t>
            </a:r>
            <a:r>
              <a:rPr lang="en-US" sz="2400" b="1" dirty="0">
                <a:solidFill>
                  <a:schemeClr val="accent1"/>
                </a:solidFill>
                <a:latin typeface="Calibri" pitchFamily="34" charset="0"/>
              </a:rPr>
              <a:t>          </a:t>
            </a:r>
            <a:r>
              <a:rPr lang="ru-RU" sz="2400" b="1" dirty="0">
                <a:solidFill>
                  <a:schemeClr val="accent1"/>
                </a:solidFill>
                <a:latin typeface="Calibri" pitchFamily="34" charset="0"/>
              </a:rPr>
              <a:t> 	 </a:t>
            </a:r>
            <a:r>
              <a:rPr lang="en-US" sz="2400" b="1" dirty="0" err="1">
                <a:latin typeface="Calibri" pitchFamily="34" charset="0"/>
              </a:rPr>
              <a:t>q</a:t>
            </a:r>
            <a:r>
              <a:rPr lang="en-US" sz="2400" b="1" baseline="-25000" dirty="0" err="1">
                <a:latin typeface="Calibri" pitchFamily="34" charset="0"/>
              </a:rPr>
              <a:t>j</a:t>
            </a:r>
            <a:r>
              <a:rPr lang="ru-RU" sz="2400" b="1" dirty="0">
                <a:latin typeface="Calibri" pitchFamily="34" charset="0"/>
              </a:rPr>
              <a:t> = 1</a:t>
            </a:r>
            <a:r>
              <a:rPr lang="en-US" sz="2400" b="1" dirty="0">
                <a:latin typeface="Calibri" pitchFamily="34" charset="0"/>
              </a:rPr>
              <a:t>   </a:t>
            </a:r>
            <a:endParaRPr lang="ru-RU" sz="2400" b="1" dirty="0">
              <a:latin typeface="Calibri" pitchFamily="34" charset="0"/>
            </a:endParaRPr>
          </a:p>
          <a:p>
            <a:r>
              <a:rPr lang="ru-RU" sz="2400" dirty="0"/>
              <a:t>где </a:t>
            </a:r>
          </a:p>
          <a:p>
            <a:r>
              <a:rPr lang="en-US" sz="2400" b="1" dirty="0"/>
              <a:t>p</a:t>
            </a:r>
            <a:r>
              <a:rPr lang="en-US" sz="2400" b="1" baseline="-25000" dirty="0"/>
              <a:t>i</a:t>
            </a:r>
            <a:r>
              <a:rPr lang="ru-RU" sz="2400" b="1" dirty="0"/>
              <a:t> </a:t>
            </a:r>
            <a:r>
              <a:rPr lang="ru-RU" sz="2400" dirty="0"/>
              <a:t>– вероятность выбора игроком </a:t>
            </a:r>
            <a:r>
              <a:rPr lang="ru-RU" sz="2400" b="1" dirty="0"/>
              <a:t>А</a:t>
            </a:r>
            <a:r>
              <a:rPr lang="ru-RU" sz="2400" dirty="0"/>
              <a:t> стратегии </a:t>
            </a:r>
            <a:r>
              <a:rPr lang="en-US" sz="2400" b="1" dirty="0"/>
              <a:t>A</a:t>
            </a:r>
            <a:r>
              <a:rPr lang="en-US" sz="2400" b="1" baseline="-25000" dirty="0"/>
              <a:t>i</a:t>
            </a:r>
            <a:r>
              <a:rPr lang="ru-RU" sz="2400" dirty="0"/>
              <a:t>,</a:t>
            </a:r>
          </a:p>
          <a:p>
            <a:r>
              <a:rPr lang="en-US" sz="2400" b="1" dirty="0" err="1"/>
              <a:t>q</a:t>
            </a:r>
            <a:r>
              <a:rPr lang="en-US" sz="2400" b="1" baseline="-25000" dirty="0" err="1"/>
              <a:t>j</a:t>
            </a:r>
            <a:r>
              <a:rPr lang="ru-RU" sz="2400" b="1" dirty="0"/>
              <a:t> </a:t>
            </a:r>
            <a:r>
              <a:rPr lang="ru-RU" sz="2400" dirty="0"/>
              <a:t>– вероятность выбора игроком </a:t>
            </a:r>
            <a:r>
              <a:rPr lang="en-US" sz="2400" b="1" dirty="0"/>
              <a:t>B</a:t>
            </a:r>
            <a:r>
              <a:rPr lang="ru-RU" sz="2400" dirty="0"/>
              <a:t> стратегии </a:t>
            </a:r>
            <a:r>
              <a:rPr lang="en-US" sz="2400" b="1" dirty="0" err="1"/>
              <a:t>B</a:t>
            </a:r>
            <a:r>
              <a:rPr lang="en-US" sz="2400" b="1" baseline="-25000" dirty="0" err="1"/>
              <a:t>j</a:t>
            </a:r>
            <a:r>
              <a:rPr lang="ru-RU" sz="2400" dirty="0"/>
              <a:t>.</a:t>
            </a:r>
          </a:p>
        </p:txBody>
      </p:sp>
      <p:graphicFrame>
        <p:nvGraphicFramePr>
          <p:cNvPr id="7" name="Object 1">
            <a:extLst>
              <a:ext uri="{FF2B5EF4-FFF2-40B4-BE49-F238E27FC236}">
                <a16:creationId xmlns:a16="http://schemas.microsoft.com/office/drawing/2014/main" id="{CAED4288-1BCD-E849-9C4B-E3806F7841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135926"/>
              </p:ext>
            </p:extLst>
          </p:nvPr>
        </p:nvGraphicFramePr>
        <p:xfrm>
          <a:off x="3481030" y="1722279"/>
          <a:ext cx="4159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Формула" r:id="rId3" imgW="279360" imgH="419040" progId="Equation.3">
                  <p:embed/>
                </p:oleObj>
              </mc:Choice>
              <mc:Fallback>
                <p:oleObj name="Формула" r:id="rId3" imgW="279360" imgH="419040" progId="Equation.3">
                  <p:embed/>
                  <p:pic>
                    <p:nvPicPr>
                      <p:cNvPr id="7" name="Object 1">
                        <a:extLst>
                          <a:ext uri="{FF2B5EF4-FFF2-40B4-BE49-F238E27FC236}">
                            <a16:creationId xmlns:a16="http://schemas.microsoft.com/office/drawing/2014/main" id="{CAED4288-1BCD-E849-9C4B-E3806F7841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1030" y="1722279"/>
                        <a:ext cx="415925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36EB907D-047C-1C45-9625-0EA56D2366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91880" y="2401888"/>
          <a:ext cx="415925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Формула" r:id="rId5" imgW="279360" imgH="444240" progId="Equation.3">
                  <p:embed/>
                </p:oleObj>
              </mc:Choice>
              <mc:Fallback>
                <p:oleObj name="Формула" r:id="rId5" imgW="279360" imgH="444240" progId="Equation.3">
                  <p:embed/>
                  <p:pic>
                    <p:nvPicPr>
                      <p:cNvPr id="8" name="Object 3">
                        <a:extLst>
                          <a:ext uri="{FF2B5EF4-FFF2-40B4-BE49-F238E27FC236}">
                            <a16:creationId xmlns:a16="http://schemas.microsoft.com/office/drawing/2014/main" id="{36EB907D-047C-1C45-9625-0EA56D2366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2401888"/>
                        <a:ext cx="415925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324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</a:rPr>
              <a:t>Смешанная стратегия</a:t>
            </a:r>
            <a:endParaRPr lang="ru-RU" dirty="0">
              <a:latin typeface="+mj-lt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6E41BAA-6559-9D4F-9ECC-EEC8E377956B}"/>
              </a:ext>
            </a:extLst>
          </p:cNvPr>
          <p:cNvSpPr/>
          <p:nvPr/>
        </p:nvSpPr>
        <p:spPr>
          <a:xfrm>
            <a:off x="611560" y="1419622"/>
            <a:ext cx="792088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Решением будет смешанная стратегия:</a:t>
            </a:r>
          </a:p>
          <a:p>
            <a:r>
              <a:rPr lang="ru-RU" sz="2400" b="1" dirty="0"/>
              <a:t>	</a:t>
            </a:r>
            <a:r>
              <a:rPr lang="en-US" sz="2400" b="1" dirty="0">
                <a:solidFill>
                  <a:schemeClr val="accent1"/>
                </a:solidFill>
              </a:rPr>
              <a:t>S</a:t>
            </a:r>
            <a:r>
              <a:rPr lang="en-US" sz="2400" b="1" baseline="-25000" dirty="0">
                <a:solidFill>
                  <a:schemeClr val="accent1"/>
                </a:solidFill>
              </a:rPr>
              <a:t>A</a:t>
            </a:r>
            <a:r>
              <a:rPr lang="ru-RU" sz="2400" b="1" dirty="0">
                <a:solidFill>
                  <a:schemeClr val="accent1"/>
                </a:solidFill>
              </a:rPr>
              <a:t> =( </a:t>
            </a:r>
            <a:r>
              <a:rPr lang="en-US" sz="2400" b="1" dirty="0">
                <a:solidFill>
                  <a:schemeClr val="accent1"/>
                </a:solidFill>
              </a:rPr>
              <a:t>p</a:t>
            </a:r>
            <a:r>
              <a:rPr lang="ru-RU" sz="2400" b="1" baseline="-25000" dirty="0">
                <a:solidFill>
                  <a:schemeClr val="accent1"/>
                </a:solidFill>
              </a:rPr>
              <a:t>1</a:t>
            </a:r>
            <a:r>
              <a:rPr lang="ru-RU" sz="2400" b="1" dirty="0">
                <a:solidFill>
                  <a:schemeClr val="accent1"/>
                </a:solidFill>
              </a:rPr>
              <a:t>, </a:t>
            </a:r>
            <a:r>
              <a:rPr lang="en-US" sz="2400" b="1" dirty="0">
                <a:solidFill>
                  <a:schemeClr val="accent1"/>
                </a:solidFill>
              </a:rPr>
              <a:t>p</a:t>
            </a:r>
            <a:r>
              <a:rPr lang="ru-RU" sz="2400" b="1" baseline="-25000" dirty="0">
                <a:solidFill>
                  <a:schemeClr val="accent1"/>
                </a:solidFill>
              </a:rPr>
              <a:t>2</a:t>
            </a:r>
            <a:r>
              <a:rPr lang="ru-RU" sz="2400" b="1" dirty="0">
                <a:solidFill>
                  <a:schemeClr val="accent1"/>
                </a:solidFill>
              </a:rPr>
              <a:t>, .. , </a:t>
            </a:r>
            <a:r>
              <a:rPr lang="en-US" sz="2400" b="1" dirty="0">
                <a:solidFill>
                  <a:schemeClr val="accent1"/>
                </a:solidFill>
              </a:rPr>
              <a:t>p</a:t>
            </a:r>
            <a:r>
              <a:rPr lang="en-US" sz="2400" b="1" baseline="-25000" dirty="0">
                <a:solidFill>
                  <a:schemeClr val="accent1"/>
                </a:solidFill>
              </a:rPr>
              <a:t>m</a:t>
            </a:r>
            <a:r>
              <a:rPr lang="ru-RU" sz="2400" b="1" dirty="0">
                <a:solidFill>
                  <a:schemeClr val="accent1"/>
                </a:solidFill>
              </a:rPr>
              <a:t>)</a:t>
            </a:r>
            <a:endParaRPr lang="ru-RU" sz="2400" dirty="0">
              <a:solidFill>
                <a:schemeClr val="accent1"/>
              </a:solidFill>
            </a:endParaRPr>
          </a:p>
          <a:p>
            <a:r>
              <a:rPr lang="ru-RU" sz="2400" b="1" dirty="0">
                <a:solidFill>
                  <a:schemeClr val="accent1"/>
                </a:solidFill>
              </a:rPr>
              <a:t>	</a:t>
            </a:r>
            <a:r>
              <a:rPr lang="en-US" sz="2400" b="1" dirty="0">
                <a:solidFill>
                  <a:schemeClr val="accent1"/>
                </a:solidFill>
              </a:rPr>
              <a:t>S</a:t>
            </a:r>
            <a:r>
              <a:rPr lang="en-US" sz="2400" b="1" baseline="-25000" dirty="0">
                <a:solidFill>
                  <a:schemeClr val="accent1"/>
                </a:solidFill>
              </a:rPr>
              <a:t>B</a:t>
            </a:r>
            <a:r>
              <a:rPr lang="ru-RU" sz="2400" b="1" dirty="0">
                <a:solidFill>
                  <a:schemeClr val="accent1"/>
                </a:solidFill>
              </a:rPr>
              <a:t> =( </a:t>
            </a:r>
            <a:r>
              <a:rPr lang="en-US" sz="2400" b="1" dirty="0">
                <a:solidFill>
                  <a:schemeClr val="accent1"/>
                </a:solidFill>
              </a:rPr>
              <a:t>q</a:t>
            </a:r>
            <a:r>
              <a:rPr lang="ru-RU" sz="2400" b="1" baseline="-25000" dirty="0">
                <a:solidFill>
                  <a:schemeClr val="accent1"/>
                </a:solidFill>
              </a:rPr>
              <a:t>1</a:t>
            </a:r>
            <a:r>
              <a:rPr lang="ru-RU" sz="2400" b="1" dirty="0">
                <a:solidFill>
                  <a:schemeClr val="accent1"/>
                </a:solidFill>
              </a:rPr>
              <a:t>, </a:t>
            </a:r>
            <a:r>
              <a:rPr lang="en-US" sz="2400" b="1" dirty="0">
                <a:solidFill>
                  <a:schemeClr val="accent1"/>
                </a:solidFill>
              </a:rPr>
              <a:t>q</a:t>
            </a:r>
            <a:r>
              <a:rPr lang="ru-RU" sz="2400" b="1" baseline="-25000" dirty="0">
                <a:solidFill>
                  <a:schemeClr val="accent1"/>
                </a:solidFill>
              </a:rPr>
              <a:t>2</a:t>
            </a:r>
            <a:r>
              <a:rPr lang="ru-RU" sz="2400" b="1" dirty="0">
                <a:solidFill>
                  <a:schemeClr val="accent1"/>
                </a:solidFill>
              </a:rPr>
              <a:t>, .. , </a:t>
            </a:r>
            <a:r>
              <a:rPr lang="en-US" sz="2400" b="1" dirty="0" err="1">
                <a:solidFill>
                  <a:schemeClr val="accent1"/>
                </a:solidFill>
              </a:rPr>
              <a:t>q</a:t>
            </a:r>
            <a:r>
              <a:rPr lang="en-US" sz="2400" b="1" baseline="-25000" dirty="0" err="1">
                <a:solidFill>
                  <a:schemeClr val="accent1"/>
                </a:solidFill>
              </a:rPr>
              <a:t>n</a:t>
            </a:r>
            <a:r>
              <a:rPr lang="ru-RU" sz="2400" b="1" dirty="0">
                <a:solidFill>
                  <a:schemeClr val="accent1"/>
                </a:solidFill>
              </a:rPr>
              <a:t>)</a:t>
            </a:r>
            <a:endParaRPr lang="ru-RU" sz="2400" dirty="0">
              <a:solidFill>
                <a:schemeClr val="accent1"/>
              </a:solidFill>
            </a:endParaRPr>
          </a:p>
          <a:p>
            <a:pPr>
              <a:spcBef>
                <a:spcPts val="600"/>
              </a:spcBef>
            </a:pPr>
            <a:endParaRPr lang="ru-RU" sz="2400" dirty="0"/>
          </a:p>
          <a:p>
            <a:pPr>
              <a:spcBef>
                <a:spcPts val="600"/>
              </a:spcBef>
            </a:pPr>
            <a:r>
              <a:rPr lang="ru-RU" sz="2400" dirty="0"/>
              <a:t>Оптимальное решение: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chemeClr val="accent1"/>
                </a:solidFill>
              </a:rPr>
              <a:t>(</a:t>
            </a:r>
            <a:r>
              <a:rPr lang="en-US" sz="2400" b="1" dirty="0">
                <a:solidFill>
                  <a:schemeClr val="accent1"/>
                </a:solidFill>
              </a:rPr>
              <a:t>S</a:t>
            </a:r>
            <a:r>
              <a:rPr lang="en-US" sz="2400" b="1" baseline="-25000" dirty="0">
                <a:solidFill>
                  <a:schemeClr val="accent1"/>
                </a:solidFill>
              </a:rPr>
              <a:t>A</a:t>
            </a:r>
            <a:r>
              <a:rPr lang="ru-RU" sz="2400" b="1" baseline="-25000" dirty="0">
                <a:solidFill>
                  <a:schemeClr val="accent1"/>
                </a:solidFill>
              </a:rPr>
              <a:t>*</a:t>
            </a:r>
            <a:r>
              <a:rPr lang="ru-RU" sz="2400" b="1" dirty="0">
                <a:solidFill>
                  <a:schemeClr val="accent1"/>
                </a:solidFill>
              </a:rPr>
              <a:t>, </a:t>
            </a:r>
            <a:r>
              <a:rPr lang="en-US" sz="2400" b="1" dirty="0">
                <a:solidFill>
                  <a:schemeClr val="accent1"/>
                </a:solidFill>
              </a:rPr>
              <a:t>S</a:t>
            </a:r>
            <a:r>
              <a:rPr lang="en-US" sz="2400" b="1" baseline="-25000" dirty="0">
                <a:solidFill>
                  <a:schemeClr val="accent1"/>
                </a:solidFill>
              </a:rPr>
              <a:t>B</a:t>
            </a:r>
            <a:r>
              <a:rPr lang="ru-RU" sz="2400" b="1" baseline="-25000" dirty="0">
                <a:solidFill>
                  <a:schemeClr val="accent1"/>
                </a:solidFill>
              </a:rPr>
              <a:t>*</a:t>
            </a:r>
            <a:r>
              <a:rPr lang="ru-RU" sz="2400" b="1" dirty="0">
                <a:solidFill>
                  <a:schemeClr val="accent1"/>
                </a:solidFill>
              </a:rPr>
              <a:t>)</a:t>
            </a:r>
          </a:p>
          <a:p>
            <a:pPr>
              <a:spcBef>
                <a:spcPts val="600"/>
              </a:spcBef>
            </a:pPr>
            <a:endParaRPr lang="ru-RU" sz="2400" dirty="0"/>
          </a:p>
          <a:p>
            <a:pPr>
              <a:spcBef>
                <a:spcPts val="600"/>
              </a:spcBef>
            </a:pPr>
            <a:r>
              <a:rPr lang="ru-RU" sz="2400" dirty="0"/>
              <a:t>Если </a:t>
            </a:r>
            <a:r>
              <a:rPr lang="en-US" sz="2400" b="1" dirty="0">
                <a:solidFill>
                  <a:schemeClr val="accent1"/>
                </a:solidFill>
              </a:rPr>
              <a:t>S</a:t>
            </a:r>
            <a:r>
              <a:rPr lang="en-US" sz="2400" b="1" baseline="-25000" dirty="0">
                <a:solidFill>
                  <a:schemeClr val="accent1"/>
                </a:solidFill>
              </a:rPr>
              <a:t>A</a:t>
            </a:r>
            <a:r>
              <a:rPr lang="ru-RU" sz="2400" dirty="0"/>
              <a:t> – чистая стратегия, </a:t>
            </a:r>
            <a:r>
              <a:rPr lang="en-US" sz="2400" b="1" dirty="0">
                <a:solidFill>
                  <a:schemeClr val="accent1"/>
                </a:solidFill>
              </a:rPr>
              <a:t>S</a:t>
            </a:r>
            <a:r>
              <a:rPr lang="en-US" sz="2400" b="1" baseline="-25000" dirty="0">
                <a:solidFill>
                  <a:schemeClr val="accent1"/>
                </a:solidFill>
              </a:rPr>
              <a:t>A</a:t>
            </a:r>
            <a:r>
              <a:rPr lang="ru-RU" sz="2400" b="1" dirty="0">
                <a:solidFill>
                  <a:schemeClr val="accent1"/>
                </a:solidFill>
              </a:rPr>
              <a:t> = (0, … , 0, 1, 0, …. ,0)</a:t>
            </a:r>
          </a:p>
        </p:txBody>
      </p:sp>
    </p:spTree>
    <p:extLst>
      <p:ext uri="{BB962C8B-B14F-4D97-AF65-F5344CB8AC3E}">
        <p14:creationId xmlns:p14="http://schemas.microsoft.com/office/powerpoint/2010/main" val="1357171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628" y="195486"/>
            <a:ext cx="6984776" cy="637579"/>
          </a:xfrm>
        </p:spPr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</a:rPr>
              <a:t>Теорема 2</a:t>
            </a:r>
            <a:br>
              <a:rPr lang="ru-RU" cap="all" dirty="0">
                <a:solidFill>
                  <a:schemeClr val="accent1"/>
                </a:solidFill>
              </a:rPr>
            </a:br>
            <a:r>
              <a:rPr lang="ru-RU" cap="all" dirty="0">
                <a:solidFill>
                  <a:schemeClr val="accent1"/>
                </a:solidFill>
              </a:rPr>
              <a:t>Основная теорема теории игр</a:t>
            </a:r>
            <a:endParaRPr lang="ru-RU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47D9CF-4914-0D44-96AF-B95D17491109}"/>
              </a:ext>
            </a:extLst>
          </p:cNvPr>
          <p:cNvSpPr txBox="1"/>
          <p:nvPr/>
        </p:nvSpPr>
        <p:spPr>
          <a:xfrm>
            <a:off x="1043608" y="1419622"/>
            <a:ext cx="7344816" cy="267765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2800" b="1" dirty="0">
                <a:solidFill>
                  <a:schemeClr val="accent1"/>
                </a:solidFill>
                <a:latin typeface="+mj-lt"/>
              </a:rPr>
              <a:t>Всякая парная антагонистическая игра имеет хотя бы одно решение, то есть пару стратегий </a:t>
            </a:r>
            <a:r>
              <a:rPr lang="ru-RU" sz="2800" b="1" dirty="0">
                <a:solidFill>
                  <a:schemeClr val="accent2"/>
                </a:solidFill>
                <a:latin typeface="+mj-lt"/>
              </a:rPr>
              <a:t>(</a:t>
            </a:r>
            <a:r>
              <a:rPr lang="en-US" sz="2800" b="1" dirty="0">
                <a:solidFill>
                  <a:schemeClr val="accent2"/>
                </a:solidFill>
                <a:latin typeface="+mj-lt"/>
              </a:rPr>
              <a:t>S</a:t>
            </a:r>
            <a:r>
              <a:rPr lang="en-US" sz="2800" b="1" baseline="-25000" dirty="0">
                <a:solidFill>
                  <a:schemeClr val="accent2"/>
                </a:solidFill>
                <a:latin typeface="+mj-lt"/>
              </a:rPr>
              <a:t>A</a:t>
            </a:r>
            <a:r>
              <a:rPr lang="ru-RU" sz="2800" b="1" baseline="-25000" dirty="0">
                <a:solidFill>
                  <a:schemeClr val="accent2"/>
                </a:solidFill>
                <a:latin typeface="+mj-lt"/>
              </a:rPr>
              <a:t>*</a:t>
            </a:r>
            <a:r>
              <a:rPr lang="ru-RU" sz="2800" b="1" dirty="0">
                <a:solidFill>
                  <a:schemeClr val="accent2"/>
                </a:solidFill>
                <a:latin typeface="+mj-lt"/>
              </a:rPr>
              <a:t>, </a:t>
            </a:r>
            <a:r>
              <a:rPr lang="en-US" sz="2800" b="1" dirty="0">
                <a:solidFill>
                  <a:schemeClr val="accent2"/>
                </a:solidFill>
                <a:latin typeface="+mj-lt"/>
              </a:rPr>
              <a:t>S</a:t>
            </a:r>
            <a:r>
              <a:rPr lang="en-US" sz="2800" b="1" baseline="-25000" dirty="0">
                <a:solidFill>
                  <a:schemeClr val="accent2"/>
                </a:solidFill>
                <a:latin typeface="+mj-lt"/>
              </a:rPr>
              <a:t>B</a:t>
            </a:r>
            <a:r>
              <a:rPr lang="ru-RU" sz="2800" b="1" baseline="-25000" dirty="0">
                <a:solidFill>
                  <a:schemeClr val="accent2"/>
                </a:solidFill>
                <a:latin typeface="+mj-lt"/>
              </a:rPr>
              <a:t>*</a:t>
            </a:r>
            <a:r>
              <a:rPr lang="ru-RU" sz="2800" b="1" dirty="0">
                <a:solidFill>
                  <a:schemeClr val="accent2"/>
                </a:solidFill>
                <a:latin typeface="+mj-lt"/>
              </a:rPr>
              <a:t>) </a:t>
            </a:r>
            <a:r>
              <a:rPr lang="ru-RU" sz="2800" b="1" dirty="0">
                <a:solidFill>
                  <a:schemeClr val="accent1"/>
                </a:solidFill>
                <a:latin typeface="+mj-lt"/>
              </a:rPr>
              <a:t>в общем случае смешанных, дающих устойчивый выигрыш равный цене игры </a:t>
            </a:r>
            <a:r>
              <a:rPr lang="en-US" sz="2800" b="1" dirty="0">
                <a:solidFill>
                  <a:schemeClr val="accent2"/>
                </a:solidFill>
                <a:latin typeface="+mj-lt"/>
              </a:rPr>
              <a:t>V</a:t>
            </a:r>
            <a:r>
              <a:rPr lang="ru-RU" sz="2800" b="1" dirty="0">
                <a:solidFill>
                  <a:schemeClr val="accent2"/>
                </a:solidFill>
                <a:latin typeface="+mj-lt"/>
              </a:rPr>
              <a:t> (</a:t>
            </a:r>
            <a:r>
              <a:rPr lang="ru-RU" sz="2800" b="1" dirty="0">
                <a:solidFill>
                  <a:schemeClr val="accent2"/>
                </a:solidFill>
                <a:latin typeface="+mj-lt"/>
                <a:sym typeface="Symbol"/>
              </a:rPr>
              <a:t></a:t>
            </a:r>
            <a:r>
              <a:rPr lang="en-US" sz="2800" b="1" dirty="0">
                <a:solidFill>
                  <a:schemeClr val="accent2"/>
                </a:solidFill>
                <a:latin typeface="+mj-lt"/>
              </a:rPr>
              <a:t> ≤</a:t>
            </a:r>
            <a:r>
              <a:rPr lang="ru-RU" sz="2800" b="1" dirty="0">
                <a:solidFill>
                  <a:schemeClr val="accent2"/>
                </a:solidFill>
                <a:latin typeface="+mj-lt"/>
                <a:sym typeface="Symbol"/>
              </a:rPr>
              <a:t> </a:t>
            </a:r>
            <a:r>
              <a:rPr lang="en-US" sz="2800" b="1" dirty="0">
                <a:solidFill>
                  <a:schemeClr val="accent2"/>
                </a:solidFill>
                <a:latin typeface="+mj-lt"/>
              </a:rPr>
              <a:t>V ≤</a:t>
            </a:r>
            <a:r>
              <a:rPr lang="ru-RU" sz="2800" b="1" dirty="0">
                <a:solidFill>
                  <a:schemeClr val="accent2"/>
                </a:solidFill>
                <a:latin typeface="+mj-lt"/>
                <a:sym typeface="Symbol"/>
              </a:rPr>
              <a:t> </a:t>
            </a:r>
            <a:r>
              <a:rPr lang="ru-RU" sz="2800" b="1" dirty="0">
                <a:solidFill>
                  <a:schemeClr val="accent2"/>
                </a:solidFill>
                <a:latin typeface="+mj-lt"/>
              </a:rPr>
              <a:t>)</a:t>
            </a:r>
            <a:r>
              <a:rPr lang="ru-RU" sz="2800" b="1" dirty="0">
                <a:solidFill>
                  <a:schemeClr val="accent1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6326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</a:rPr>
              <a:t>парная антагонистическая игра</a:t>
            </a:r>
            <a:endParaRPr lang="ru-RU" dirty="0">
              <a:latin typeface="+mj-lt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5EF765DF-6D38-6741-BA0C-256A926DA0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1391992"/>
              </p:ext>
            </p:extLst>
          </p:nvPr>
        </p:nvGraphicFramePr>
        <p:xfrm>
          <a:off x="590872" y="915566"/>
          <a:ext cx="8229600" cy="4093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9973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</a:rPr>
              <a:t>Матричное представление парной антагонистической игры</a:t>
            </a:r>
            <a:endParaRPr lang="ru-RU" dirty="0">
              <a:latin typeface="+mj-lt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17AC026-B35B-C84E-992B-A3C63255D89A}"/>
              </a:ext>
            </a:extLst>
          </p:cNvPr>
          <p:cNvSpPr/>
          <p:nvPr/>
        </p:nvSpPr>
        <p:spPr>
          <a:xfrm>
            <a:off x="534380" y="1118811"/>
            <a:ext cx="80752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При матричном представлении игры множество стратегий игроков должно быть конечно.</a:t>
            </a:r>
          </a:p>
          <a:p>
            <a:pPr>
              <a:buNone/>
            </a:pPr>
            <a:r>
              <a:rPr lang="ru-RU" sz="2000" b="1" dirty="0"/>
              <a:t>Игрок </a:t>
            </a:r>
            <a:r>
              <a:rPr lang="en-US" sz="2000" b="1" dirty="0"/>
              <a:t>A</a:t>
            </a:r>
            <a:r>
              <a:rPr lang="ru-RU" sz="2000" dirty="0"/>
              <a:t> обладает множеством стратегий </a:t>
            </a:r>
            <a:r>
              <a:rPr lang="en-US" sz="2000" b="1" dirty="0"/>
              <a:t>A</a:t>
            </a:r>
            <a:r>
              <a:rPr lang="ru-RU" sz="2000" b="1" baseline="-25000" dirty="0"/>
              <a:t>1</a:t>
            </a:r>
            <a:r>
              <a:rPr lang="ru-RU" sz="2000" b="1" dirty="0"/>
              <a:t>,…,</a:t>
            </a:r>
            <a:r>
              <a:rPr lang="en-US" sz="2000" b="1" dirty="0"/>
              <a:t>A</a:t>
            </a:r>
            <a:r>
              <a:rPr lang="en-US" sz="2000" b="1" baseline="-25000" dirty="0"/>
              <a:t>m</a:t>
            </a:r>
            <a:endParaRPr lang="ru-RU" sz="2000" b="1" baseline="-25000" dirty="0"/>
          </a:p>
          <a:p>
            <a:pPr>
              <a:buNone/>
            </a:pPr>
            <a:r>
              <a:rPr lang="ru-RU" sz="2000" b="1" dirty="0"/>
              <a:t>Игрок </a:t>
            </a:r>
            <a:r>
              <a:rPr lang="en-US" sz="2000" b="1" dirty="0"/>
              <a:t>B</a:t>
            </a:r>
            <a:r>
              <a:rPr lang="ru-RU" sz="2000" dirty="0"/>
              <a:t> обладает множеством стратегий </a:t>
            </a:r>
            <a:r>
              <a:rPr lang="en-US" sz="2000" b="1" dirty="0"/>
              <a:t>B</a:t>
            </a:r>
            <a:r>
              <a:rPr lang="ru-RU" sz="2000" b="1" baseline="-25000" dirty="0"/>
              <a:t>1</a:t>
            </a:r>
            <a:r>
              <a:rPr lang="ru-RU" sz="2000" b="1" dirty="0"/>
              <a:t>,…,</a:t>
            </a:r>
            <a:r>
              <a:rPr lang="en-US" sz="2000" b="1" dirty="0"/>
              <a:t>B</a:t>
            </a:r>
            <a:r>
              <a:rPr lang="en-US" sz="2000" b="1" baseline="-25000" dirty="0"/>
              <a:t>n</a:t>
            </a:r>
            <a:endParaRPr lang="ru-RU" sz="2000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0A2296A-3488-194D-897A-6B6C1BB11B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013663"/>
              </p:ext>
            </p:extLst>
          </p:nvPr>
        </p:nvGraphicFramePr>
        <p:xfrm>
          <a:off x="448234" y="2513558"/>
          <a:ext cx="4608510" cy="2289738"/>
        </p:xfrm>
        <a:graphic>
          <a:graphicData uri="http://schemas.openxmlformats.org/drawingml/2006/table">
            <a:tbl>
              <a:tblPr firstRow="1" firstCol="1">
                <a:tableStyleId>{6E25E649-3F16-4E02-A733-19D2CDBF48F0}</a:tableStyleId>
              </a:tblPr>
              <a:tblGrid>
                <a:gridCol w="768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8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80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80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80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6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j-lt"/>
                        </a:rPr>
                        <a:t>B</a:t>
                      </a:r>
                      <a:r>
                        <a:rPr lang="en-US" sz="2000" b="1" baseline="-25000">
                          <a:latin typeface="+mj-lt"/>
                        </a:rPr>
                        <a:t>1</a:t>
                      </a:r>
                      <a:endParaRPr lang="ru-RU" sz="2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j-lt"/>
                        </a:rPr>
                        <a:t>…</a:t>
                      </a:r>
                      <a:endParaRPr lang="ru-RU" sz="20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j-lt"/>
                        </a:rPr>
                        <a:t>B</a:t>
                      </a:r>
                      <a:r>
                        <a:rPr lang="en-US" sz="2000" b="1" baseline="-25000">
                          <a:latin typeface="+mj-lt"/>
                        </a:rPr>
                        <a:t>j</a:t>
                      </a:r>
                      <a:endParaRPr lang="ru-RU" sz="2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j-lt"/>
                        </a:rPr>
                        <a:t>…</a:t>
                      </a:r>
                      <a:endParaRPr lang="ru-RU" sz="2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j-lt"/>
                        </a:rPr>
                        <a:t>B</a:t>
                      </a:r>
                      <a:r>
                        <a:rPr lang="en-US" sz="2000" b="1" baseline="-25000">
                          <a:latin typeface="+mj-lt"/>
                        </a:rPr>
                        <a:t>n</a:t>
                      </a:r>
                      <a:endParaRPr lang="ru-RU" sz="2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6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j-lt"/>
                        </a:rPr>
                        <a:t>A</a:t>
                      </a:r>
                      <a:r>
                        <a:rPr lang="en-US" sz="2000" b="1" baseline="-25000">
                          <a:latin typeface="+mj-lt"/>
                        </a:rPr>
                        <a:t>1</a:t>
                      </a:r>
                      <a:endParaRPr lang="ru-RU" sz="2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+mj-lt"/>
                        </a:rPr>
                        <a:t>a</a:t>
                      </a:r>
                      <a:r>
                        <a:rPr lang="en-US" sz="2000" b="1" baseline="-25000" dirty="0" err="1">
                          <a:latin typeface="+mj-lt"/>
                        </a:rPr>
                        <a:t>11</a:t>
                      </a:r>
                      <a:endParaRPr lang="ru-RU" sz="20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j-lt"/>
                        </a:rPr>
                        <a:t>…</a:t>
                      </a:r>
                      <a:endParaRPr lang="ru-RU" sz="20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j-lt"/>
                        </a:rPr>
                        <a:t>a</a:t>
                      </a:r>
                      <a:r>
                        <a:rPr lang="en-US" sz="2000" b="1" baseline="-25000">
                          <a:latin typeface="+mj-lt"/>
                        </a:rPr>
                        <a:t>1j</a:t>
                      </a:r>
                      <a:endParaRPr lang="ru-RU" sz="2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j-lt"/>
                        </a:rPr>
                        <a:t>…</a:t>
                      </a:r>
                      <a:endParaRPr lang="ru-RU" sz="2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j-lt"/>
                        </a:rPr>
                        <a:t>a</a:t>
                      </a:r>
                      <a:r>
                        <a:rPr lang="en-US" sz="2000" b="1" baseline="-25000">
                          <a:latin typeface="+mj-lt"/>
                        </a:rPr>
                        <a:t>1n</a:t>
                      </a:r>
                      <a:endParaRPr lang="ru-RU" sz="2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6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j-lt"/>
                        </a:rPr>
                        <a:t>…</a:t>
                      </a:r>
                      <a:endParaRPr lang="ru-RU" sz="2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j-lt"/>
                        </a:rPr>
                        <a:t>…</a:t>
                      </a:r>
                      <a:endParaRPr lang="ru-RU" sz="20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j-lt"/>
                        </a:rPr>
                        <a:t>…</a:t>
                      </a:r>
                      <a:endParaRPr lang="ru-RU" sz="20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j-lt"/>
                        </a:rPr>
                        <a:t>…</a:t>
                      </a:r>
                      <a:endParaRPr lang="ru-RU" sz="2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j-lt"/>
                        </a:rPr>
                        <a:t>…</a:t>
                      </a:r>
                      <a:endParaRPr lang="ru-RU" sz="2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j-lt"/>
                        </a:rPr>
                        <a:t>…</a:t>
                      </a:r>
                      <a:endParaRPr lang="ru-RU" sz="20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6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j-lt"/>
                        </a:rPr>
                        <a:t>A</a:t>
                      </a:r>
                      <a:r>
                        <a:rPr lang="en-US" sz="2000" b="1" baseline="-25000">
                          <a:latin typeface="+mj-lt"/>
                        </a:rPr>
                        <a:t>i</a:t>
                      </a:r>
                      <a:endParaRPr lang="ru-RU" sz="2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j-lt"/>
                        </a:rPr>
                        <a:t>a</a:t>
                      </a:r>
                      <a:r>
                        <a:rPr lang="en-US" sz="2000" b="1" baseline="-25000">
                          <a:latin typeface="+mj-lt"/>
                        </a:rPr>
                        <a:t>i1</a:t>
                      </a:r>
                      <a:endParaRPr lang="ru-RU" sz="2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j-lt"/>
                        </a:rPr>
                        <a:t>…</a:t>
                      </a:r>
                      <a:endParaRPr lang="ru-RU" sz="20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j-lt"/>
                        </a:rPr>
                        <a:t>a</a:t>
                      </a:r>
                      <a:r>
                        <a:rPr lang="en-US" sz="2000" b="1" baseline="-25000">
                          <a:latin typeface="+mj-lt"/>
                        </a:rPr>
                        <a:t>ij</a:t>
                      </a:r>
                      <a:endParaRPr lang="ru-RU" sz="2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j-lt"/>
                        </a:rPr>
                        <a:t>…</a:t>
                      </a:r>
                      <a:endParaRPr lang="ru-RU" sz="2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j-lt"/>
                        </a:rPr>
                        <a:t>a</a:t>
                      </a:r>
                      <a:r>
                        <a:rPr lang="en-US" sz="2000" b="1" baseline="-25000">
                          <a:latin typeface="+mj-lt"/>
                        </a:rPr>
                        <a:t>in</a:t>
                      </a:r>
                      <a:endParaRPr lang="ru-RU" sz="2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6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j-lt"/>
                        </a:rPr>
                        <a:t>…</a:t>
                      </a:r>
                      <a:endParaRPr lang="ru-RU" sz="2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j-lt"/>
                        </a:rPr>
                        <a:t>…</a:t>
                      </a:r>
                      <a:endParaRPr lang="ru-RU" sz="2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j-lt"/>
                        </a:rPr>
                        <a:t>…</a:t>
                      </a:r>
                      <a:endParaRPr lang="ru-RU" sz="2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j-lt"/>
                        </a:rPr>
                        <a:t>…</a:t>
                      </a:r>
                      <a:endParaRPr lang="ru-RU" sz="20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j-lt"/>
                        </a:rPr>
                        <a:t>…</a:t>
                      </a:r>
                      <a:endParaRPr lang="ru-RU" sz="20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6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j-lt"/>
                        </a:rPr>
                        <a:t>A</a:t>
                      </a:r>
                      <a:r>
                        <a:rPr lang="en-US" sz="2000" b="1" baseline="-25000">
                          <a:latin typeface="+mj-lt"/>
                        </a:rPr>
                        <a:t>m</a:t>
                      </a:r>
                      <a:endParaRPr lang="ru-RU" sz="2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j-lt"/>
                        </a:rPr>
                        <a:t>a</a:t>
                      </a:r>
                      <a:r>
                        <a:rPr lang="en-US" sz="2000" b="1" baseline="-25000">
                          <a:latin typeface="+mj-lt"/>
                        </a:rPr>
                        <a:t>m1</a:t>
                      </a:r>
                      <a:endParaRPr lang="ru-RU" sz="2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j-lt"/>
                        </a:rPr>
                        <a:t>…</a:t>
                      </a:r>
                      <a:endParaRPr lang="ru-RU" sz="2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j-lt"/>
                        </a:rPr>
                        <a:t>a</a:t>
                      </a:r>
                      <a:r>
                        <a:rPr lang="en-US" sz="2000" b="1" baseline="-25000">
                          <a:latin typeface="+mj-lt"/>
                        </a:rPr>
                        <a:t>mj</a:t>
                      </a:r>
                      <a:endParaRPr lang="ru-RU" sz="2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j-lt"/>
                        </a:rPr>
                        <a:t>…</a:t>
                      </a:r>
                      <a:endParaRPr lang="ru-RU" sz="20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+mj-lt"/>
                        </a:rPr>
                        <a:t>a</a:t>
                      </a:r>
                      <a:r>
                        <a:rPr lang="en-US" sz="2000" b="1" baseline="-25000" dirty="0" err="1">
                          <a:latin typeface="+mj-lt"/>
                        </a:rPr>
                        <a:t>mn</a:t>
                      </a:r>
                      <a:endParaRPr lang="ru-RU" sz="20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26036A7-18C5-CB44-9E59-A397CA3BD3CB}"/>
              </a:ext>
            </a:extLst>
          </p:cNvPr>
          <p:cNvSpPr txBox="1"/>
          <p:nvPr/>
        </p:nvSpPr>
        <p:spPr>
          <a:xfrm>
            <a:off x="5220072" y="2442250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000" b="1" dirty="0" err="1">
                <a:ea typeface="Times New Roman"/>
              </a:rPr>
              <a:t>a</a:t>
            </a:r>
            <a:r>
              <a:rPr lang="en-US" sz="2000" b="1" baseline="-25000" dirty="0" err="1">
                <a:ea typeface="Times New Roman"/>
              </a:rPr>
              <a:t>ij</a:t>
            </a:r>
            <a:r>
              <a:rPr lang="ru-RU" sz="2000" b="1" dirty="0">
                <a:ea typeface="Times New Roman"/>
              </a:rPr>
              <a:t> </a:t>
            </a:r>
            <a:r>
              <a:rPr lang="ru-RU" sz="2000" dirty="0">
                <a:ea typeface="Times New Roman"/>
              </a:rPr>
              <a:t>– это выигрыш игрока </a:t>
            </a:r>
            <a:r>
              <a:rPr lang="en-US" sz="2000" b="1" dirty="0">
                <a:ea typeface="Times New Roman"/>
              </a:rPr>
              <a:t>A</a:t>
            </a:r>
            <a:r>
              <a:rPr lang="en-US" sz="2000" baseline="-25000" dirty="0">
                <a:ea typeface="Times New Roman"/>
              </a:rPr>
              <a:t> </a:t>
            </a:r>
            <a:r>
              <a:rPr lang="ru-RU" sz="2000" dirty="0">
                <a:ea typeface="Times New Roman"/>
              </a:rPr>
              <a:t>при выборе им стратегии </a:t>
            </a:r>
            <a:r>
              <a:rPr lang="en-US" sz="2000" b="1" dirty="0">
                <a:ea typeface="Times New Roman"/>
              </a:rPr>
              <a:t>A</a:t>
            </a:r>
            <a:r>
              <a:rPr lang="en-US" sz="2000" b="1" baseline="-25000" dirty="0">
                <a:ea typeface="Times New Roman"/>
              </a:rPr>
              <a:t>i</a:t>
            </a:r>
            <a:r>
              <a:rPr lang="ru-RU" sz="2000" dirty="0">
                <a:ea typeface="Times New Roman"/>
              </a:rPr>
              <a:t>, а игроком </a:t>
            </a:r>
            <a:r>
              <a:rPr lang="en-US" sz="2000" b="1" dirty="0">
                <a:ea typeface="Times New Roman"/>
              </a:rPr>
              <a:t>B</a:t>
            </a:r>
            <a:r>
              <a:rPr lang="ru-RU" sz="2000" dirty="0">
                <a:ea typeface="Times New Roman"/>
              </a:rPr>
              <a:t> стратегии </a:t>
            </a:r>
            <a:r>
              <a:rPr lang="en-US" sz="2000" b="1" dirty="0" err="1">
                <a:ea typeface="Times New Roman"/>
              </a:rPr>
              <a:t>B</a:t>
            </a:r>
            <a:r>
              <a:rPr lang="en-US" sz="2000" b="1" baseline="-25000" dirty="0" err="1">
                <a:ea typeface="Times New Roman"/>
              </a:rPr>
              <a:t>j</a:t>
            </a:r>
            <a:r>
              <a:rPr lang="ru-RU" sz="2000" dirty="0">
                <a:ea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573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</a:rPr>
              <a:t>Матричное представление парной антагонистической игры</a:t>
            </a:r>
            <a:endParaRPr lang="ru-RU" dirty="0">
              <a:latin typeface="+mj-lt"/>
            </a:endParaRPr>
          </a:p>
        </p:txBody>
      </p:sp>
      <p:sp>
        <p:nvSpPr>
          <p:cNvPr id="7" name="Содержимое 2">
            <a:extLst>
              <a:ext uri="{FF2B5EF4-FFF2-40B4-BE49-F238E27FC236}">
                <a16:creationId xmlns:a16="http://schemas.microsoft.com/office/drawing/2014/main" id="{22BC3BAA-2666-1F41-AF84-9B06C364E362}"/>
              </a:ext>
            </a:extLst>
          </p:cNvPr>
          <p:cNvSpPr txBox="1">
            <a:spLocks/>
          </p:cNvSpPr>
          <p:nvPr/>
        </p:nvSpPr>
        <p:spPr>
          <a:xfrm>
            <a:off x="453123" y="1113590"/>
            <a:ext cx="3714468" cy="504056"/>
          </a:xfrm>
          <a:prstGeom prst="rect">
            <a:avLst/>
          </a:prstGeom>
        </p:spPr>
        <p:txBody>
          <a:bodyPr>
            <a:noAutofit/>
          </a:bodyPr>
          <a:lstStyle>
            <a:lvl1pPr marL="457154" indent="-457154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01" indent="-380963" algn="l" defTabSz="12190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847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387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926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464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5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4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3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1800" b="1" u="sng" dirty="0"/>
              <a:t>Пример из прошлой лекции: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618FA6F7-942E-3B4D-97A7-63C2511A8AC8}"/>
              </a:ext>
            </a:extLst>
          </p:cNvPr>
          <p:cNvGrpSpPr/>
          <p:nvPr/>
        </p:nvGrpSpPr>
        <p:grpSpPr>
          <a:xfrm>
            <a:off x="1247696" y="1426351"/>
            <a:ext cx="7016736" cy="2722857"/>
            <a:chOff x="1691680" y="2146303"/>
            <a:chExt cx="7016736" cy="2722857"/>
          </a:xfrm>
        </p:grpSpPr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C7E32C54-ED57-4C4A-B72E-F8B90198C85F}"/>
                </a:ext>
              </a:extLst>
            </p:cNvPr>
            <p:cNvCxnSpPr>
              <a:stCxn id="10" idx="4"/>
              <a:endCxn id="53" idx="0"/>
            </p:cNvCxnSpPr>
            <p:nvPr/>
          </p:nvCxnSpPr>
          <p:spPr>
            <a:xfrm>
              <a:off x="5226774" y="2535140"/>
              <a:ext cx="1104521" cy="2544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Блок-схема: узел 7">
              <a:extLst>
                <a:ext uri="{FF2B5EF4-FFF2-40B4-BE49-F238E27FC236}">
                  <a16:creationId xmlns:a16="http://schemas.microsoft.com/office/drawing/2014/main" id="{444AEA82-1052-2A4E-BDF4-E0E01477EC22}"/>
                </a:ext>
              </a:extLst>
            </p:cNvPr>
            <p:cNvSpPr/>
            <p:nvPr/>
          </p:nvSpPr>
          <p:spPr>
            <a:xfrm>
              <a:off x="5136774" y="2355140"/>
              <a:ext cx="180000" cy="1800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8">
              <a:extLst>
                <a:ext uri="{FF2B5EF4-FFF2-40B4-BE49-F238E27FC236}">
                  <a16:creationId xmlns:a16="http://schemas.microsoft.com/office/drawing/2014/main" id="{967A96A7-F5DC-AA42-96FF-DB3625D560E6}"/>
                </a:ext>
              </a:extLst>
            </p:cNvPr>
            <p:cNvSpPr/>
            <p:nvPr/>
          </p:nvSpPr>
          <p:spPr>
            <a:xfrm>
              <a:off x="3563888" y="3302277"/>
              <a:ext cx="180000" cy="1800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0">
              <a:extLst>
                <a:ext uri="{FF2B5EF4-FFF2-40B4-BE49-F238E27FC236}">
                  <a16:creationId xmlns:a16="http://schemas.microsoft.com/office/drawing/2014/main" id="{D0496425-8FEF-644E-8BA2-8A5DDF1BA084}"/>
                </a:ext>
              </a:extLst>
            </p:cNvPr>
            <p:cNvSpPr/>
            <p:nvPr/>
          </p:nvSpPr>
          <p:spPr>
            <a:xfrm>
              <a:off x="2987824" y="4022357"/>
              <a:ext cx="180000" cy="1800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1">
              <a:extLst>
                <a:ext uri="{FF2B5EF4-FFF2-40B4-BE49-F238E27FC236}">
                  <a16:creationId xmlns:a16="http://schemas.microsoft.com/office/drawing/2014/main" id="{57FCAD69-5C97-F848-8394-BBE3894D3AF6}"/>
                </a:ext>
              </a:extLst>
            </p:cNvPr>
            <p:cNvSpPr/>
            <p:nvPr/>
          </p:nvSpPr>
          <p:spPr>
            <a:xfrm>
              <a:off x="3563888" y="4022357"/>
              <a:ext cx="180000" cy="1800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Блок-схема: узел 12">
              <a:extLst>
                <a:ext uri="{FF2B5EF4-FFF2-40B4-BE49-F238E27FC236}">
                  <a16:creationId xmlns:a16="http://schemas.microsoft.com/office/drawing/2014/main" id="{3A9237AC-2BB6-224B-9CD9-9EC392097155}"/>
                </a:ext>
              </a:extLst>
            </p:cNvPr>
            <p:cNvSpPr/>
            <p:nvPr/>
          </p:nvSpPr>
          <p:spPr>
            <a:xfrm>
              <a:off x="4211960" y="3316235"/>
              <a:ext cx="180000" cy="1800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08C48781-AE73-564A-981A-E1BE91B8050A}"/>
                </a:ext>
              </a:extLst>
            </p:cNvPr>
            <p:cNvCxnSpPr>
              <a:stCxn id="10" idx="4"/>
              <a:endCxn id="31" idx="0"/>
            </p:cNvCxnSpPr>
            <p:nvPr/>
          </p:nvCxnSpPr>
          <p:spPr>
            <a:xfrm flipH="1">
              <a:off x="4013928" y="2535140"/>
              <a:ext cx="1212846" cy="2410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8CBE60BA-3688-3846-A31F-F82E5ED300E0}"/>
                </a:ext>
              </a:extLst>
            </p:cNvPr>
            <p:cNvCxnSpPr>
              <a:stCxn id="11" idx="4"/>
              <a:endCxn id="12" idx="0"/>
            </p:cNvCxnSpPr>
            <p:nvPr/>
          </p:nvCxnSpPr>
          <p:spPr>
            <a:xfrm rot="5400000">
              <a:off x="3095816" y="3464285"/>
              <a:ext cx="540080" cy="576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81150F30-6EFE-914D-9128-4CB47682EF83}"/>
                </a:ext>
              </a:extLst>
            </p:cNvPr>
            <p:cNvCxnSpPr>
              <a:stCxn id="11" idx="4"/>
              <a:endCxn id="13" idx="0"/>
            </p:cNvCxnSpPr>
            <p:nvPr/>
          </p:nvCxnSpPr>
          <p:spPr>
            <a:xfrm rot="5400000">
              <a:off x="3383848" y="3752317"/>
              <a:ext cx="5400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70F84073-2C9C-FE40-B2A1-8C19E27B1E0A}"/>
                </a:ext>
              </a:extLst>
            </p:cNvPr>
            <p:cNvCxnSpPr>
              <a:stCxn id="31" idx="4"/>
              <a:endCxn id="11" idx="0"/>
            </p:cNvCxnSpPr>
            <p:nvPr/>
          </p:nvCxnSpPr>
          <p:spPr>
            <a:xfrm flipH="1">
              <a:off x="3653888" y="2956155"/>
              <a:ext cx="360040" cy="3461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C9BFBA44-E818-0745-A46D-B9E93784C1AE}"/>
                </a:ext>
              </a:extLst>
            </p:cNvPr>
            <p:cNvCxnSpPr>
              <a:stCxn id="31" idx="4"/>
              <a:endCxn id="14" idx="0"/>
            </p:cNvCxnSpPr>
            <p:nvPr/>
          </p:nvCxnSpPr>
          <p:spPr>
            <a:xfrm>
              <a:off x="4013928" y="2956155"/>
              <a:ext cx="288032" cy="36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943D7E5-5D1C-A749-A080-2C5F25A04553}"/>
                </a:ext>
              </a:extLst>
            </p:cNvPr>
            <p:cNvSpPr txBox="1"/>
            <p:nvPr/>
          </p:nvSpPr>
          <p:spPr>
            <a:xfrm>
              <a:off x="3563888" y="4238381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-5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E2997F5-9EDD-0A43-90E4-2C84793F1493}"/>
                </a:ext>
              </a:extLst>
            </p:cNvPr>
            <p:cNvSpPr txBox="1"/>
            <p:nvPr/>
          </p:nvSpPr>
          <p:spPr>
            <a:xfrm>
              <a:off x="4211960" y="423838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CC4A0CB-9DB0-914A-9DDC-7C2EDF711936}"/>
                </a:ext>
              </a:extLst>
            </p:cNvPr>
            <p:cNvSpPr txBox="1"/>
            <p:nvPr/>
          </p:nvSpPr>
          <p:spPr>
            <a:xfrm>
              <a:off x="2915816" y="424099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4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77CB9C4-B46C-4642-82BF-743C88C96DCF}"/>
                </a:ext>
              </a:extLst>
            </p:cNvPr>
            <p:cNvSpPr txBox="1"/>
            <p:nvPr/>
          </p:nvSpPr>
          <p:spPr>
            <a:xfrm>
              <a:off x="1717409" y="2344107"/>
              <a:ext cx="13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cs typeface="Calibri" pitchFamily="34" charset="0"/>
                </a:rPr>
                <a:t>Ход игрока А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96AFCF5-97F4-4047-BE55-A5786877A3C7}"/>
                </a:ext>
              </a:extLst>
            </p:cNvPr>
            <p:cNvSpPr txBox="1"/>
            <p:nvPr/>
          </p:nvSpPr>
          <p:spPr>
            <a:xfrm>
              <a:off x="1691680" y="3352219"/>
              <a:ext cx="13141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cs typeface="Calibri" pitchFamily="34" charset="0"/>
                </a:rPr>
                <a:t>Ход игрока </a:t>
              </a:r>
              <a:r>
                <a:rPr lang="en-US" sz="1200" b="1" dirty="0">
                  <a:cs typeface="Calibri" pitchFamily="34" charset="0"/>
                </a:rPr>
                <a:t>B</a:t>
              </a:r>
              <a:endParaRPr lang="ru-RU" sz="1200" b="1" dirty="0">
                <a:cs typeface="Calibri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F7FABB1-65BD-394F-9EA5-4F6997361C59}"/>
                </a:ext>
              </a:extLst>
            </p:cNvPr>
            <p:cNvSpPr txBox="1"/>
            <p:nvPr/>
          </p:nvSpPr>
          <p:spPr>
            <a:xfrm>
              <a:off x="4395541" y="2432774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>
                  <a:latin typeface="Calibri" pitchFamily="34" charset="0"/>
                </a:rPr>
                <a:t>1</a:t>
              </a:r>
              <a:endParaRPr lang="ru-RU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2770122-390F-F449-8019-0FBFE8D40850}"/>
                </a:ext>
              </a:extLst>
            </p:cNvPr>
            <p:cNvSpPr txBox="1"/>
            <p:nvPr/>
          </p:nvSpPr>
          <p:spPr>
            <a:xfrm>
              <a:off x="5752616" y="2435774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>
                  <a:latin typeface="Calibri" pitchFamily="34" charset="0"/>
                </a:rPr>
                <a:t>2</a:t>
              </a:r>
              <a:endParaRPr lang="ru-RU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C0C6D27-B4EE-9A44-A2F4-027DFFC5F28D}"/>
                </a:ext>
              </a:extLst>
            </p:cNvPr>
            <p:cNvSpPr txBox="1"/>
            <p:nvPr/>
          </p:nvSpPr>
          <p:spPr>
            <a:xfrm>
              <a:off x="3059832" y="3605154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>
                  <a:latin typeface="Calibri" pitchFamily="34" charset="0"/>
                  <a:cs typeface="Calibri" pitchFamily="34" charset="0"/>
                </a:rPr>
                <a:t>3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EB58AA6-34E5-4B44-96B8-85018E3AA580}"/>
                </a:ext>
              </a:extLst>
            </p:cNvPr>
            <p:cNvSpPr txBox="1"/>
            <p:nvPr/>
          </p:nvSpPr>
          <p:spPr>
            <a:xfrm>
              <a:off x="3660714" y="3598935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>
                  <a:latin typeface="Calibri" pitchFamily="34" charset="0"/>
                  <a:cs typeface="Calibri" pitchFamily="34" charset="0"/>
                </a:rPr>
                <a:t>4</a:t>
              </a:r>
            </a:p>
          </p:txBody>
        </p:sp>
        <p:sp>
          <p:nvSpPr>
            <p:cNvPr id="29" name="Правая фигурная скобка 62">
              <a:extLst>
                <a:ext uri="{FF2B5EF4-FFF2-40B4-BE49-F238E27FC236}">
                  <a16:creationId xmlns:a16="http://schemas.microsoft.com/office/drawing/2014/main" id="{BF85DADF-E028-2D45-B3B2-0E3362633C01}"/>
                </a:ext>
              </a:extLst>
            </p:cNvPr>
            <p:cNvSpPr/>
            <p:nvPr/>
          </p:nvSpPr>
          <p:spPr>
            <a:xfrm rot="5400000">
              <a:off x="5043646" y="2349626"/>
              <a:ext cx="155048" cy="4464496"/>
            </a:xfrm>
            <a:prstGeom prst="rightBrace">
              <a:avLst>
                <a:gd name="adj1" fmla="val 20313"/>
                <a:gd name="adj2" fmla="val 4953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FC6216B-DA24-964C-BCBC-0807E9943A68}"/>
                </a:ext>
              </a:extLst>
            </p:cNvPr>
            <p:cNvSpPr txBox="1"/>
            <p:nvPr/>
          </p:nvSpPr>
          <p:spPr>
            <a:xfrm>
              <a:off x="4350330" y="4592161"/>
              <a:ext cx="18058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cs typeface="Calibri" pitchFamily="34" charset="0"/>
                </a:rPr>
                <a:t>Платежи игрока А</a:t>
              </a:r>
            </a:p>
          </p:txBody>
        </p:sp>
        <p:sp>
          <p:nvSpPr>
            <p:cNvPr id="31" name="Блок-схема: узел 47">
              <a:extLst>
                <a:ext uri="{FF2B5EF4-FFF2-40B4-BE49-F238E27FC236}">
                  <a16:creationId xmlns:a16="http://schemas.microsoft.com/office/drawing/2014/main" id="{731FAAA2-B45D-2C41-9292-9B2DB929AE8C}"/>
                </a:ext>
              </a:extLst>
            </p:cNvPr>
            <p:cNvSpPr/>
            <p:nvPr/>
          </p:nvSpPr>
          <p:spPr>
            <a:xfrm>
              <a:off x="3923928" y="2776155"/>
              <a:ext cx="180000" cy="1800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A246413-E1F3-C447-B9C5-47FE0921321E}"/>
                </a:ext>
              </a:extLst>
            </p:cNvPr>
            <p:cNvSpPr txBox="1"/>
            <p:nvPr/>
          </p:nvSpPr>
          <p:spPr>
            <a:xfrm>
              <a:off x="1691680" y="2834716"/>
              <a:ext cx="14596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cs typeface="Calibri" pitchFamily="34" charset="0"/>
                </a:rPr>
                <a:t>Случайный ход</a:t>
              </a:r>
            </a:p>
          </p:txBody>
        </p:sp>
        <p:sp>
          <p:nvSpPr>
            <p:cNvPr id="33" name="Блок-схема: узел 76">
              <a:extLst>
                <a:ext uri="{FF2B5EF4-FFF2-40B4-BE49-F238E27FC236}">
                  <a16:creationId xmlns:a16="http://schemas.microsoft.com/office/drawing/2014/main" id="{651717F3-551A-064F-B2C5-8574CFCD79E4}"/>
                </a:ext>
              </a:extLst>
            </p:cNvPr>
            <p:cNvSpPr/>
            <p:nvPr/>
          </p:nvSpPr>
          <p:spPr>
            <a:xfrm>
              <a:off x="4211960" y="4036315"/>
              <a:ext cx="180000" cy="1800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Блок-схема: узел 77">
              <a:extLst>
                <a:ext uri="{FF2B5EF4-FFF2-40B4-BE49-F238E27FC236}">
                  <a16:creationId xmlns:a16="http://schemas.microsoft.com/office/drawing/2014/main" id="{C6FC5389-FEFD-9D40-8F16-C2FC44C79071}"/>
                </a:ext>
              </a:extLst>
            </p:cNvPr>
            <p:cNvSpPr/>
            <p:nvPr/>
          </p:nvSpPr>
          <p:spPr>
            <a:xfrm>
              <a:off x="4788024" y="4036315"/>
              <a:ext cx="180000" cy="1800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85D7DD9C-FEFF-8E4A-99AB-750854684550}"/>
                </a:ext>
              </a:extLst>
            </p:cNvPr>
            <p:cNvCxnSpPr>
              <a:stCxn id="14" idx="4"/>
              <a:endCxn id="33" idx="0"/>
            </p:cNvCxnSpPr>
            <p:nvPr/>
          </p:nvCxnSpPr>
          <p:spPr>
            <a:xfrm>
              <a:off x="4301960" y="3496235"/>
              <a:ext cx="0" cy="54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81EE1C15-2EE0-6843-8E3F-4E3409490FE3}"/>
                </a:ext>
              </a:extLst>
            </p:cNvPr>
            <p:cNvCxnSpPr>
              <a:stCxn id="14" idx="4"/>
              <a:endCxn id="34" idx="0"/>
            </p:cNvCxnSpPr>
            <p:nvPr/>
          </p:nvCxnSpPr>
          <p:spPr>
            <a:xfrm>
              <a:off x="4301960" y="3496235"/>
              <a:ext cx="576064" cy="54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D906557-BE83-3E4B-AB0C-D0D408F2EE86}"/>
                </a:ext>
              </a:extLst>
            </p:cNvPr>
            <p:cNvSpPr txBox="1"/>
            <p:nvPr/>
          </p:nvSpPr>
          <p:spPr>
            <a:xfrm>
              <a:off x="4067944" y="358169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>
                  <a:latin typeface="Calibri" pitchFamily="34" charset="0"/>
                  <a:cs typeface="Calibri" pitchFamily="34" charset="0"/>
                </a:rPr>
                <a:t>3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29D4190-2F82-7747-899A-F0696BC47881}"/>
                </a:ext>
              </a:extLst>
            </p:cNvPr>
            <p:cNvSpPr txBox="1"/>
            <p:nvPr/>
          </p:nvSpPr>
          <p:spPr>
            <a:xfrm>
              <a:off x="4629357" y="359944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>
                  <a:latin typeface="Calibri" pitchFamily="34" charset="0"/>
                  <a:cs typeface="Calibri" pitchFamily="34" charset="0"/>
                </a:rPr>
                <a:t>4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566864E-100F-FB44-AFDB-5FFE1AC26DB7}"/>
                </a:ext>
              </a:extLst>
            </p:cNvPr>
            <p:cNvSpPr txBox="1"/>
            <p:nvPr/>
          </p:nvSpPr>
          <p:spPr>
            <a:xfrm>
              <a:off x="4761130" y="4229762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-</a:t>
              </a:r>
              <a:r>
                <a:rPr lang="ru-RU" sz="1200" b="1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5</a:t>
              </a:r>
              <a:endParaRPr lang="ru-RU" sz="1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" name="Блок-схема: узел 85">
              <a:extLst>
                <a:ext uri="{FF2B5EF4-FFF2-40B4-BE49-F238E27FC236}">
                  <a16:creationId xmlns:a16="http://schemas.microsoft.com/office/drawing/2014/main" id="{0B7EF200-5BFA-FB49-A23E-B5B2E465FC73}"/>
                </a:ext>
              </a:extLst>
            </p:cNvPr>
            <p:cNvSpPr/>
            <p:nvPr/>
          </p:nvSpPr>
          <p:spPr>
            <a:xfrm>
              <a:off x="5881255" y="3315724"/>
              <a:ext cx="180000" cy="1800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Блок-схема: узел 86">
              <a:extLst>
                <a:ext uri="{FF2B5EF4-FFF2-40B4-BE49-F238E27FC236}">
                  <a16:creationId xmlns:a16="http://schemas.microsoft.com/office/drawing/2014/main" id="{E9394105-1C89-3E47-8E04-3875E7BD964E}"/>
                </a:ext>
              </a:extLst>
            </p:cNvPr>
            <p:cNvSpPr/>
            <p:nvPr/>
          </p:nvSpPr>
          <p:spPr>
            <a:xfrm>
              <a:off x="5305191" y="4035804"/>
              <a:ext cx="180000" cy="1800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Блок-схема: узел 87">
              <a:extLst>
                <a:ext uri="{FF2B5EF4-FFF2-40B4-BE49-F238E27FC236}">
                  <a16:creationId xmlns:a16="http://schemas.microsoft.com/office/drawing/2014/main" id="{2840B904-D6CA-6241-873A-EF769AE73D6B}"/>
                </a:ext>
              </a:extLst>
            </p:cNvPr>
            <p:cNvSpPr/>
            <p:nvPr/>
          </p:nvSpPr>
          <p:spPr>
            <a:xfrm>
              <a:off x="5881255" y="4035804"/>
              <a:ext cx="180000" cy="1800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Блок-схема: узел 88">
              <a:extLst>
                <a:ext uri="{FF2B5EF4-FFF2-40B4-BE49-F238E27FC236}">
                  <a16:creationId xmlns:a16="http://schemas.microsoft.com/office/drawing/2014/main" id="{65C3D76A-9903-AE45-A3EE-B16ECE683ABF}"/>
                </a:ext>
              </a:extLst>
            </p:cNvPr>
            <p:cNvSpPr/>
            <p:nvPr/>
          </p:nvSpPr>
          <p:spPr>
            <a:xfrm>
              <a:off x="6529327" y="3329682"/>
              <a:ext cx="180000" cy="1800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id="{4715A4DF-0C9C-5549-97BF-D0236E063684}"/>
                </a:ext>
              </a:extLst>
            </p:cNvPr>
            <p:cNvCxnSpPr>
              <a:stCxn id="40" idx="4"/>
              <a:endCxn id="41" idx="0"/>
            </p:cNvCxnSpPr>
            <p:nvPr/>
          </p:nvCxnSpPr>
          <p:spPr>
            <a:xfrm rot="5400000">
              <a:off x="5413183" y="3477732"/>
              <a:ext cx="540080" cy="576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>
              <a:extLst>
                <a:ext uri="{FF2B5EF4-FFF2-40B4-BE49-F238E27FC236}">
                  <a16:creationId xmlns:a16="http://schemas.microsoft.com/office/drawing/2014/main" id="{7D0A1385-F01C-AC4C-907A-EB9F03B77ABC}"/>
                </a:ext>
              </a:extLst>
            </p:cNvPr>
            <p:cNvCxnSpPr>
              <a:stCxn id="40" idx="4"/>
              <a:endCxn id="42" idx="0"/>
            </p:cNvCxnSpPr>
            <p:nvPr/>
          </p:nvCxnSpPr>
          <p:spPr>
            <a:xfrm rot="5400000">
              <a:off x="5701215" y="3765764"/>
              <a:ext cx="5400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id="{D4EF48F6-E129-C244-98C2-2CDDCBD87B78}"/>
                </a:ext>
              </a:extLst>
            </p:cNvPr>
            <p:cNvCxnSpPr>
              <a:stCxn id="53" idx="4"/>
              <a:endCxn id="40" idx="0"/>
            </p:cNvCxnSpPr>
            <p:nvPr/>
          </p:nvCxnSpPr>
          <p:spPr>
            <a:xfrm flipH="1">
              <a:off x="5971255" y="2969602"/>
              <a:ext cx="360040" cy="3461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>
              <a:extLst>
                <a:ext uri="{FF2B5EF4-FFF2-40B4-BE49-F238E27FC236}">
                  <a16:creationId xmlns:a16="http://schemas.microsoft.com/office/drawing/2014/main" id="{CF72E980-94CF-EA4F-84EE-2A88E27481B8}"/>
                </a:ext>
              </a:extLst>
            </p:cNvPr>
            <p:cNvCxnSpPr>
              <a:stCxn id="53" idx="4"/>
              <a:endCxn id="43" idx="0"/>
            </p:cNvCxnSpPr>
            <p:nvPr/>
          </p:nvCxnSpPr>
          <p:spPr>
            <a:xfrm>
              <a:off x="6331295" y="2969602"/>
              <a:ext cx="288032" cy="36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71C8B0C-937A-3642-8EAE-256C5CD1979E}"/>
                </a:ext>
              </a:extLst>
            </p:cNvPr>
            <p:cNvSpPr txBox="1"/>
            <p:nvPr/>
          </p:nvSpPr>
          <p:spPr>
            <a:xfrm>
              <a:off x="5881255" y="425182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6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CCFA0C7-01C0-C44B-86BB-C4F46831CDBB}"/>
                </a:ext>
              </a:extLst>
            </p:cNvPr>
            <p:cNvSpPr txBox="1"/>
            <p:nvPr/>
          </p:nvSpPr>
          <p:spPr>
            <a:xfrm>
              <a:off x="6529327" y="4251828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-5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6D6EC30-2AC4-354A-B88C-F2D79621FB5C}"/>
                </a:ext>
              </a:extLst>
            </p:cNvPr>
            <p:cNvSpPr txBox="1"/>
            <p:nvPr/>
          </p:nvSpPr>
          <p:spPr>
            <a:xfrm>
              <a:off x="5233183" y="4254443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-5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BFC8451-5AF7-BA4D-B18D-C0F0AD6CDB0F}"/>
                </a:ext>
              </a:extLst>
            </p:cNvPr>
            <p:cNvSpPr txBox="1"/>
            <p:nvPr/>
          </p:nvSpPr>
          <p:spPr>
            <a:xfrm>
              <a:off x="5377199" y="361860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>
                  <a:latin typeface="Calibri" pitchFamily="34" charset="0"/>
                  <a:cs typeface="Calibri" pitchFamily="34" charset="0"/>
                </a:rPr>
                <a:t>3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A11BB6F-4C52-7143-8013-452A849F1C46}"/>
                </a:ext>
              </a:extLst>
            </p:cNvPr>
            <p:cNvSpPr txBox="1"/>
            <p:nvPr/>
          </p:nvSpPr>
          <p:spPr>
            <a:xfrm>
              <a:off x="5978081" y="3612382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>
                  <a:latin typeface="Calibri" pitchFamily="34" charset="0"/>
                  <a:cs typeface="Calibri" pitchFamily="34" charset="0"/>
                </a:rPr>
                <a:t>4</a:t>
              </a:r>
            </a:p>
          </p:txBody>
        </p:sp>
        <p:sp>
          <p:nvSpPr>
            <p:cNvPr id="53" name="Блок-схема: узел 98">
              <a:extLst>
                <a:ext uri="{FF2B5EF4-FFF2-40B4-BE49-F238E27FC236}">
                  <a16:creationId xmlns:a16="http://schemas.microsoft.com/office/drawing/2014/main" id="{5ABCEDB2-5A66-1748-BB9A-BD9D32AE54F0}"/>
                </a:ext>
              </a:extLst>
            </p:cNvPr>
            <p:cNvSpPr/>
            <p:nvPr/>
          </p:nvSpPr>
          <p:spPr>
            <a:xfrm>
              <a:off x="6241295" y="2789602"/>
              <a:ext cx="180000" cy="1800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Блок-схема: узел 99">
              <a:extLst>
                <a:ext uri="{FF2B5EF4-FFF2-40B4-BE49-F238E27FC236}">
                  <a16:creationId xmlns:a16="http://schemas.microsoft.com/office/drawing/2014/main" id="{E941895B-B2D7-A642-963D-E41559A54860}"/>
                </a:ext>
              </a:extLst>
            </p:cNvPr>
            <p:cNvSpPr/>
            <p:nvPr/>
          </p:nvSpPr>
          <p:spPr>
            <a:xfrm>
              <a:off x="6529327" y="4049762"/>
              <a:ext cx="180000" cy="1800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Блок-схема: узел 100">
              <a:extLst>
                <a:ext uri="{FF2B5EF4-FFF2-40B4-BE49-F238E27FC236}">
                  <a16:creationId xmlns:a16="http://schemas.microsoft.com/office/drawing/2014/main" id="{FD16394B-3823-7C44-89CE-808CA5E4C5E8}"/>
                </a:ext>
              </a:extLst>
            </p:cNvPr>
            <p:cNvSpPr/>
            <p:nvPr/>
          </p:nvSpPr>
          <p:spPr>
            <a:xfrm>
              <a:off x="7105391" y="4049762"/>
              <a:ext cx="180000" cy="1800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6" name="Прямая соединительная линия 55">
              <a:extLst>
                <a:ext uri="{FF2B5EF4-FFF2-40B4-BE49-F238E27FC236}">
                  <a16:creationId xmlns:a16="http://schemas.microsoft.com/office/drawing/2014/main" id="{D924BD66-6072-A648-86C0-34E87B449E42}"/>
                </a:ext>
              </a:extLst>
            </p:cNvPr>
            <p:cNvCxnSpPr>
              <a:stCxn id="43" idx="4"/>
              <a:endCxn id="54" idx="0"/>
            </p:cNvCxnSpPr>
            <p:nvPr/>
          </p:nvCxnSpPr>
          <p:spPr>
            <a:xfrm>
              <a:off x="6619327" y="3509682"/>
              <a:ext cx="0" cy="54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>
              <a:extLst>
                <a:ext uri="{FF2B5EF4-FFF2-40B4-BE49-F238E27FC236}">
                  <a16:creationId xmlns:a16="http://schemas.microsoft.com/office/drawing/2014/main" id="{15718EA4-EA33-8549-91C6-2DE6C4134A83}"/>
                </a:ext>
              </a:extLst>
            </p:cNvPr>
            <p:cNvCxnSpPr>
              <a:stCxn id="43" idx="4"/>
              <a:endCxn id="55" idx="0"/>
            </p:cNvCxnSpPr>
            <p:nvPr/>
          </p:nvCxnSpPr>
          <p:spPr>
            <a:xfrm>
              <a:off x="6619327" y="3509682"/>
              <a:ext cx="576064" cy="54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A8A9D3F-58DC-DA4B-AA66-2131B1065407}"/>
                </a:ext>
              </a:extLst>
            </p:cNvPr>
            <p:cNvSpPr txBox="1"/>
            <p:nvPr/>
          </p:nvSpPr>
          <p:spPr>
            <a:xfrm>
              <a:off x="6385311" y="3595137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>
                  <a:latin typeface="Calibri" pitchFamily="34" charset="0"/>
                  <a:cs typeface="Calibri" pitchFamily="34" charset="0"/>
                </a:rPr>
                <a:t>3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C3CB549-A3AB-DB47-A737-700DFE6A22A0}"/>
                </a:ext>
              </a:extLst>
            </p:cNvPr>
            <p:cNvSpPr txBox="1"/>
            <p:nvPr/>
          </p:nvSpPr>
          <p:spPr>
            <a:xfrm>
              <a:off x="6946724" y="361289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>
                  <a:latin typeface="Calibri" pitchFamily="34" charset="0"/>
                  <a:cs typeface="Calibri" pitchFamily="34" charset="0"/>
                </a:rPr>
                <a:t>4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CDF9924-E934-F949-9E5B-DD2444B12A73}"/>
                </a:ext>
              </a:extLst>
            </p:cNvPr>
            <p:cNvSpPr txBox="1"/>
            <p:nvPr/>
          </p:nvSpPr>
          <p:spPr>
            <a:xfrm>
              <a:off x="7078497" y="4243209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6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8BE2DF0-5228-6342-BA89-D29CFA1C933A}"/>
                </a:ext>
              </a:extLst>
            </p:cNvPr>
            <p:cNvSpPr txBox="1"/>
            <p:nvPr/>
          </p:nvSpPr>
          <p:spPr>
            <a:xfrm>
              <a:off x="3563888" y="2931204"/>
              <a:ext cx="2888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>
                  <a:latin typeface="Calibri" pitchFamily="34" charset="0"/>
                </a:rPr>
                <a:t>О</a:t>
              </a:r>
              <a:endParaRPr lang="ru-RU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41CC95E-9C08-1C4D-AA6B-7836D7B469F3}"/>
                </a:ext>
              </a:extLst>
            </p:cNvPr>
            <p:cNvSpPr txBox="1"/>
            <p:nvPr/>
          </p:nvSpPr>
          <p:spPr>
            <a:xfrm>
              <a:off x="4139122" y="2920171"/>
              <a:ext cx="2664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err="1">
                  <a:latin typeface="Calibri" pitchFamily="34" charset="0"/>
                  <a:cs typeface="Calibri" pitchFamily="34" charset="0"/>
                </a:rPr>
                <a:t>Р</a:t>
              </a:r>
              <a:endParaRPr lang="ru-RU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2E4E310-11CC-EB4D-ACE5-B5E657D5E51F}"/>
                </a:ext>
              </a:extLst>
            </p:cNvPr>
            <p:cNvSpPr txBox="1"/>
            <p:nvPr/>
          </p:nvSpPr>
          <p:spPr>
            <a:xfrm>
              <a:off x="5890586" y="2931204"/>
              <a:ext cx="2664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err="1">
                  <a:latin typeface="Calibri" pitchFamily="34" charset="0"/>
                  <a:cs typeface="Calibri" pitchFamily="34" charset="0"/>
                </a:rPr>
                <a:t>Р</a:t>
              </a:r>
              <a:endParaRPr lang="ru-RU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2C9E12A-AA8F-5448-AEBA-8CDB7A3180E5}"/>
                </a:ext>
              </a:extLst>
            </p:cNvPr>
            <p:cNvSpPr txBox="1"/>
            <p:nvPr/>
          </p:nvSpPr>
          <p:spPr>
            <a:xfrm>
              <a:off x="6465820" y="2920171"/>
              <a:ext cx="2888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>
                  <a:latin typeface="Calibri" pitchFamily="34" charset="0"/>
                  <a:cs typeface="Calibri" pitchFamily="34" charset="0"/>
                </a:rPr>
                <a:t>О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18E402C-8DC6-D44C-AC58-74BF3B4D8693}"/>
                </a:ext>
              </a:extLst>
            </p:cNvPr>
            <p:cNvSpPr txBox="1"/>
            <p:nvPr/>
          </p:nvSpPr>
          <p:spPr>
            <a:xfrm>
              <a:off x="5364088" y="2146303"/>
              <a:ext cx="3225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00B050"/>
                  </a:solidFill>
                  <a:latin typeface="Calibri" pitchFamily="34" charset="0"/>
                  <a:cs typeface="Calibri" pitchFamily="34" charset="0"/>
                </a:rPr>
                <a:t>S</a:t>
              </a:r>
              <a:r>
                <a:rPr lang="ru-RU" sz="900" b="1" dirty="0">
                  <a:solidFill>
                    <a:srgbClr val="00B050"/>
                  </a:solidFill>
                  <a:latin typeface="Calibri" pitchFamily="34" charset="0"/>
                  <a:cs typeface="Calibri" pitchFamily="34" charset="0"/>
                </a:rPr>
                <a:t>1</a:t>
              </a:r>
              <a:endParaRPr lang="ru-RU" sz="12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6" name="Овал 65">
              <a:extLst>
                <a:ext uri="{FF2B5EF4-FFF2-40B4-BE49-F238E27FC236}">
                  <a16:creationId xmlns:a16="http://schemas.microsoft.com/office/drawing/2014/main" id="{8CAF808C-0E6E-8142-A5FD-B05AD429F860}"/>
                </a:ext>
              </a:extLst>
            </p:cNvPr>
            <p:cNvSpPr/>
            <p:nvPr/>
          </p:nvSpPr>
          <p:spPr>
            <a:xfrm>
              <a:off x="5047521" y="2280794"/>
              <a:ext cx="360000" cy="360040"/>
            </a:xfrm>
            <a:prstGeom prst="ellipse">
              <a:avLst/>
            </a:prstGeom>
            <a:solidFill>
              <a:schemeClr val="l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7" name="Овал 66">
              <a:extLst>
                <a:ext uri="{FF2B5EF4-FFF2-40B4-BE49-F238E27FC236}">
                  <a16:creationId xmlns:a16="http://schemas.microsoft.com/office/drawing/2014/main" id="{10CC6DFE-607B-BE4B-A34E-B68096CCF41F}"/>
                </a:ext>
              </a:extLst>
            </p:cNvPr>
            <p:cNvSpPr/>
            <p:nvPr/>
          </p:nvSpPr>
          <p:spPr>
            <a:xfrm>
              <a:off x="4139952" y="3082407"/>
              <a:ext cx="2016224" cy="648072"/>
            </a:xfrm>
            <a:prstGeom prst="ellipse">
              <a:avLst/>
            </a:prstGeom>
            <a:solidFill>
              <a:schemeClr val="l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="1" dirty="0">
                <a:latin typeface="Calibri" pitchFamily="34" charset="0"/>
                <a:cs typeface="Calibri" pitchFamily="34" charset="0"/>
              </a:endParaRPr>
            </a:p>
            <a:p>
              <a:pPr algn="ctr"/>
              <a:r>
                <a:rPr lang="ru-RU" b="1" dirty="0">
                  <a:latin typeface="Calibri" pitchFamily="34" charset="0"/>
                  <a:cs typeface="Calibri" pitchFamily="34" charset="0"/>
                </a:rPr>
                <a:t>     </a:t>
              </a:r>
              <a:r>
                <a:rPr lang="en-US" sz="1200" b="1" dirty="0">
                  <a:solidFill>
                    <a:srgbClr val="00B050"/>
                  </a:solidFill>
                  <a:latin typeface="Calibri" pitchFamily="34" charset="0"/>
                  <a:cs typeface="Calibri" pitchFamily="34" charset="0"/>
                </a:rPr>
                <a:t>S</a:t>
              </a:r>
              <a:r>
                <a:rPr lang="ru-RU" sz="800" b="1" dirty="0">
                  <a:solidFill>
                    <a:srgbClr val="00B050"/>
                  </a:solidFill>
                  <a:latin typeface="Calibri" pitchFamily="34" charset="0"/>
                  <a:cs typeface="Calibri" pitchFamily="34" charset="0"/>
                </a:rPr>
                <a:t>3</a:t>
              </a:r>
              <a:endParaRPr lang="ru-RU" sz="12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/>
              <a:endParaRPr lang="ru-RU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A14A631-D015-9747-9CAA-8158700A7F3E}"/>
                </a:ext>
              </a:extLst>
            </p:cNvPr>
            <p:cNvSpPr txBox="1"/>
            <p:nvPr/>
          </p:nvSpPr>
          <p:spPr>
            <a:xfrm>
              <a:off x="3241364" y="3082407"/>
              <a:ext cx="3145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00B050"/>
                  </a:solidFill>
                  <a:latin typeface="Calibri" pitchFamily="34" charset="0"/>
                  <a:cs typeface="Calibri" pitchFamily="34" charset="0"/>
                </a:rPr>
                <a:t>S</a:t>
              </a:r>
              <a:r>
                <a:rPr lang="ru-RU" sz="900" b="1" dirty="0">
                  <a:solidFill>
                    <a:srgbClr val="00B050"/>
                  </a:solidFill>
                  <a:latin typeface="Calibri" pitchFamily="34" charset="0"/>
                  <a:cs typeface="Calibri" pitchFamily="34" charset="0"/>
                </a:rPr>
                <a:t>2</a:t>
              </a:r>
              <a:endParaRPr lang="ru-RU" sz="12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id="{0787F3DA-15D7-5142-A5EB-787FEE6ACC14}"/>
                </a:ext>
              </a:extLst>
            </p:cNvPr>
            <p:cNvSpPr/>
            <p:nvPr/>
          </p:nvSpPr>
          <p:spPr>
            <a:xfrm>
              <a:off x="3472830" y="3216898"/>
              <a:ext cx="360000" cy="360040"/>
            </a:xfrm>
            <a:prstGeom prst="ellipse">
              <a:avLst/>
            </a:prstGeom>
            <a:solidFill>
              <a:schemeClr val="l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401DDBD-334F-194D-BC0F-DCF88DD16B65}"/>
                </a:ext>
              </a:extLst>
            </p:cNvPr>
            <p:cNvSpPr txBox="1"/>
            <p:nvPr/>
          </p:nvSpPr>
          <p:spPr>
            <a:xfrm>
              <a:off x="6760775" y="3101457"/>
              <a:ext cx="3145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00B050"/>
                  </a:solidFill>
                  <a:latin typeface="Calibri" pitchFamily="34" charset="0"/>
                  <a:cs typeface="Calibri" pitchFamily="34" charset="0"/>
                </a:rPr>
                <a:t>S</a:t>
              </a:r>
              <a:r>
                <a:rPr lang="ru-RU" sz="900" b="1" dirty="0">
                  <a:solidFill>
                    <a:srgbClr val="00B050"/>
                  </a:solidFill>
                  <a:latin typeface="Calibri" pitchFamily="34" charset="0"/>
                  <a:cs typeface="Calibri" pitchFamily="34" charset="0"/>
                </a:rPr>
                <a:t>4</a:t>
              </a:r>
              <a:endParaRPr lang="ru-RU" sz="12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" name="Овал 70">
              <a:extLst>
                <a:ext uri="{FF2B5EF4-FFF2-40B4-BE49-F238E27FC236}">
                  <a16:creationId xmlns:a16="http://schemas.microsoft.com/office/drawing/2014/main" id="{8E8C75C6-90E4-A645-B2F3-E9A527CCE78B}"/>
                </a:ext>
              </a:extLst>
            </p:cNvPr>
            <p:cNvSpPr/>
            <p:nvPr/>
          </p:nvSpPr>
          <p:spPr>
            <a:xfrm>
              <a:off x="6444208" y="3235948"/>
              <a:ext cx="360000" cy="360040"/>
            </a:xfrm>
            <a:prstGeom prst="ellipse">
              <a:avLst/>
            </a:prstGeom>
            <a:solidFill>
              <a:schemeClr val="l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2" name="Rectangle 1">
              <a:extLst>
                <a:ext uri="{FF2B5EF4-FFF2-40B4-BE49-F238E27FC236}">
                  <a16:creationId xmlns:a16="http://schemas.microsoft.com/office/drawing/2014/main" id="{0735E4BF-DBC9-4A40-855B-78EFBC33E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0232" y="2362327"/>
              <a:ext cx="2048184" cy="461665"/>
            </a:xfrm>
            <a:prstGeom prst="rect">
              <a:avLst/>
            </a:prstGeom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err="1">
                  <a:ln>
                    <a:noFill/>
                  </a:ln>
                  <a:solidFill>
                    <a:srgbClr val="00B050"/>
                  </a:solidFill>
                  <a:effectLst/>
                  <a:ea typeface="Times New Roman" pitchFamily="18" charset="0"/>
                </a:rPr>
                <a:t>S</a:t>
              </a:r>
              <a:r>
                <a:rPr kumimoji="0" lang="en-US" sz="1200" b="1" i="0" u="none" strike="noStrike" cap="none" normalizeH="0" baseline="-30000" dirty="0" err="1">
                  <a:ln>
                    <a:noFill/>
                  </a:ln>
                  <a:solidFill>
                    <a:srgbClr val="00B050"/>
                  </a:solidFill>
                  <a:effectLst/>
                  <a:ea typeface="Times New Roman" pitchFamily="18" charset="0"/>
                </a:rPr>
                <a:t>1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ea typeface="Times New Roman" pitchFamily="18" charset="0"/>
                </a:rPr>
                <a:t>, </a:t>
              </a:r>
              <a:r>
                <a:rPr kumimoji="0" lang="en-US" sz="1200" b="1" i="0" u="none" strike="noStrike" cap="none" normalizeH="0" baseline="0" dirty="0" err="1">
                  <a:ln>
                    <a:noFill/>
                  </a:ln>
                  <a:solidFill>
                    <a:srgbClr val="00B050"/>
                  </a:solidFill>
                  <a:effectLst/>
                  <a:ea typeface="Times New Roman" pitchFamily="18" charset="0"/>
                </a:rPr>
                <a:t>S</a:t>
              </a:r>
              <a:r>
                <a:rPr kumimoji="0" lang="en-US" sz="1200" b="1" i="0" u="none" strike="noStrike" cap="none" normalizeH="0" baseline="-30000" dirty="0" err="1">
                  <a:ln>
                    <a:noFill/>
                  </a:ln>
                  <a:solidFill>
                    <a:srgbClr val="00B050"/>
                  </a:solidFill>
                  <a:effectLst/>
                  <a:ea typeface="Times New Roman" pitchFamily="18" charset="0"/>
                </a:rPr>
                <a:t>2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ea typeface="Times New Roman" pitchFamily="18" charset="0"/>
                </a:rPr>
                <a:t>, </a:t>
              </a:r>
              <a:r>
                <a:rPr kumimoji="0" lang="en-US" sz="1200" b="1" i="0" u="none" strike="noStrike" cap="none" normalizeH="0" baseline="0" dirty="0" err="1">
                  <a:ln>
                    <a:noFill/>
                  </a:ln>
                  <a:solidFill>
                    <a:srgbClr val="00B050"/>
                  </a:solidFill>
                  <a:effectLst/>
                  <a:ea typeface="Times New Roman" pitchFamily="18" charset="0"/>
                </a:rPr>
                <a:t>S</a:t>
              </a:r>
              <a:r>
                <a:rPr kumimoji="0" lang="en-US" sz="1200" b="1" i="0" u="none" strike="noStrike" cap="none" normalizeH="0" baseline="-30000" dirty="0" err="1">
                  <a:ln>
                    <a:noFill/>
                  </a:ln>
                  <a:solidFill>
                    <a:srgbClr val="00B050"/>
                  </a:solidFill>
                  <a:effectLst/>
                  <a:ea typeface="Times New Roman" pitchFamily="18" charset="0"/>
                </a:rPr>
                <a:t>3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ea typeface="Times New Roman" pitchFamily="18" charset="0"/>
                </a:rPr>
                <a:t>, </a:t>
              </a:r>
              <a:r>
                <a:rPr kumimoji="0" lang="en-US" sz="1200" b="1" i="0" u="none" strike="noStrike" cap="none" normalizeH="0" baseline="0" dirty="0" err="1">
                  <a:ln>
                    <a:noFill/>
                  </a:ln>
                  <a:solidFill>
                    <a:srgbClr val="00B050"/>
                  </a:solidFill>
                  <a:effectLst/>
                  <a:ea typeface="Times New Roman" pitchFamily="18" charset="0"/>
                </a:rPr>
                <a:t>S</a:t>
              </a:r>
              <a:r>
                <a:rPr kumimoji="0" lang="en-US" sz="1200" b="1" i="0" u="none" strike="noStrike" cap="none" normalizeH="0" baseline="-30000" dirty="0" err="1">
                  <a:ln>
                    <a:noFill/>
                  </a:ln>
                  <a:solidFill>
                    <a:srgbClr val="00B050"/>
                  </a:solidFill>
                  <a:effectLst/>
                  <a:ea typeface="Times New Roman" pitchFamily="18" charset="0"/>
                </a:rPr>
                <a:t>4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ea typeface="Times New Roman" pitchFamily="18" charset="0"/>
                </a:rPr>
                <a:t> – </a:t>
              </a:r>
              <a:r>
                <a:rPr kumimoji="0" lang="ru-RU" sz="12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ea typeface="Times New Roman" pitchFamily="18" charset="0"/>
                </a:rPr>
                <a:t>классы информации</a:t>
              </a:r>
              <a:endParaRPr kumimoji="0" lang="ru-RU" sz="1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</a:endParaRP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F57D5DF7-0094-C347-AB72-5730C337937F}"/>
              </a:ext>
            </a:extLst>
          </p:cNvPr>
          <p:cNvSpPr txBox="1"/>
          <p:nvPr/>
        </p:nvSpPr>
        <p:spPr>
          <a:xfrm>
            <a:off x="453122" y="4098753"/>
            <a:ext cx="8229599" cy="923330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Данная </a:t>
            </a:r>
            <a:r>
              <a:rPr lang="ru-RU" b="1" dirty="0"/>
              <a:t>игра с неполной информацией </a:t>
            </a:r>
            <a:r>
              <a:rPr lang="ru-RU" dirty="0"/>
              <a:t>и для построения </a:t>
            </a:r>
            <a:r>
              <a:rPr lang="ru-RU" b="1" dirty="0"/>
              <a:t>матрицы игры (платёжной матрицы) </a:t>
            </a:r>
            <a:r>
              <a:rPr lang="ru-RU" dirty="0"/>
              <a:t>потребуется рассмотреть два случая: </a:t>
            </a:r>
          </a:p>
          <a:p>
            <a:r>
              <a:rPr lang="ru-RU" b="1" dirty="0"/>
              <a:t>с неполной информацией </a:t>
            </a:r>
            <a:r>
              <a:rPr lang="ru-RU" dirty="0"/>
              <a:t>и </a:t>
            </a:r>
            <a:r>
              <a:rPr lang="ru-RU" b="1" dirty="0"/>
              <a:t>с полной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477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</a:rPr>
              <a:t>Ситуация с неполной информацией</a:t>
            </a:r>
            <a:endParaRPr lang="ru-RU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8DBCA8-B9F5-9544-B286-C143281EF010}"/>
              </a:ext>
            </a:extLst>
          </p:cNvPr>
          <p:cNvSpPr txBox="1"/>
          <p:nvPr/>
        </p:nvSpPr>
        <p:spPr>
          <a:xfrm>
            <a:off x="457200" y="1105906"/>
            <a:ext cx="7200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Игрок  </a:t>
            </a:r>
            <a:r>
              <a:rPr lang="ru-RU" sz="2400" b="1" dirty="0"/>
              <a:t>А</a:t>
            </a:r>
            <a:r>
              <a:rPr lang="ru-RU" sz="2400" dirty="0"/>
              <a:t> не сообщает о своём выборе игроку </a:t>
            </a:r>
            <a:r>
              <a:rPr lang="ru-RU" sz="2400" b="1" dirty="0"/>
              <a:t>В</a:t>
            </a:r>
            <a:endParaRPr lang="ru-RU" sz="2400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FB0CCA6-0EBA-974F-A3EC-379161F88E53}"/>
              </a:ext>
            </a:extLst>
          </p:cNvPr>
          <p:cNvCxnSpPr>
            <a:stCxn id="6" idx="4"/>
            <a:endCxn id="24" idx="0"/>
          </p:cNvCxnSpPr>
          <p:nvPr/>
        </p:nvCxnSpPr>
        <p:spPr>
          <a:xfrm>
            <a:off x="3760885" y="1954449"/>
            <a:ext cx="1104521" cy="254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Блок-схема: узел 6">
            <a:extLst>
              <a:ext uri="{FF2B5EF4-FFF2-40B4-BE49-F238E27FC236}">
                <a16:creationId xmlns:a16="http://schemas.microsoft.com/office/drawing/2014/main" id="{714BF7BF-6D28-6949-8196-4C0266A4B9BE}"/>
              </a:ext>
            </a:extLst>
          </p:cNvPr>
          <p:cNvSpPr/>
          <p:nvPr/>
        </p:nvSpPr>
        <p:spPr>
          <a:xfrm>
            <a:off x="3670885" y="1774449"/>
            <a:ext cx="180000" cy="180000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8">
            <a:extLst>
              <a:ext uri="{FF2B5EF4-FFF2-40B4-BE49-F238E27FC236}">
                <a16:creationId xmlns:a16="http://schemas.microsoft.com/office/drawing/2014/main" id="{72431C6E-64FE-7A4F-8192-9E6538CAF3BC}"/>
              </a:ext>
            </a:extLst>
          </p:cNvPr>
          <p:cNvSpPr/>
          <p:nvPr/>
        </p:nvSpPr>
        <p:spPr>
          <a:xfrm>
            <a:off x="2097999" y="2785029"/>
            <a:ext cx="180000" cy="180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9">
            <a:extLst>
              <a:ext uri="{FF2B5EF4-FFF2-40B4-BE49-F238E27FC236}">
                <a16:creationId xmlns:a16="http://schemas.microsoft.com/office/drawing/2014/main" id="{4FF54821-3533-894F-B95D-F5FA0F5A6A5F}"/>
              </a:ext>
            </a:extLst>
          </p:cNvPr>
          <p:cNvSpPr/>
          <p:nvPr/>
        </p:nvSpPr>
        <p:spPr>
          <a:xfrm>
            <a:off x="2818079" y="2776301"/>
            <a:ext cx="180000" cy="180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2B8DFCC-E877-A84E-A1F5-A177E1929128}"/>
              </a:ext>
            </a:extLst>
          </p:cNvPr>
          <p:cNvCxnSpPr>
            <a:stCxn id="6" idx="4"/>
            <a:endCxn id="23" idx="0"/>
          </p:cNvCxnSpPr>
          <p:nvPr/>
        </p:nvCxnSpPr>
        <p:spPr>
          <a:xfrm flipH="1">
            <a:off x="2548039" y="1954449"/>
            <a:ext cx="1212846" cy="2410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4102D90-9D84-2D4C-88E8-C4385A6061FE}"/>
              </a:ext>
            </a:extLst>
          </p:cNvPr>
          <p:cNvCxnSpPr>
            <a:stCxn id="23" idx="4"/>
            <a:endCxn id="7" idx="0"/>
          </p:cNvCxnSpPr>
          <p:nvPr/>
        </p:nvCxnSpPr>
        <p:spPr>
          <a:xfrm flipH="1">
            <a:off x="2187999" y="2375464"/>
            <a:ext cx="360040" cy="4095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B14071F-E095-4647-ABB5-DC68C4C1CC28}"/>
              </a:ext>
            </a:extLst>
          </p:cNvPr>
          <p:cNvCxnSpPr>
            <a:stCxn id="23" idx="4"/>
            <a:endCxn id="8" idx="0"/>
          </p:cNvCxnSpPr>
          <p:nvPr/>
        </p:nvCxnSpPr>
        <p:spPr>
          <a:xfrm>
            <a:off x="2548039" y="2375464"/>
            <a:ext cx="360040" cy="400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3373E05-0DF2-944D-9770-14986C12B0CD}"/>
              </a:ext>
            </a:extLst>
          </p:cNvPr>
          <p:cNvSpPr txBox="1"/>
          <p:nvPr/>
        </p:nvSpPr>
        <p:spPr>
          <a:xfrm>
            <a:off x="2796411" y="3064333"/>
            <a:ext cx="309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-5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B8069B-3159-6A46-8223-F0E477C1A34A}"/>
              </a:ext>
            </a:extLst>
          </p:cNvPr>
          <p:cNvSpPr txBox="1"/>
          <p:nvPr/>
        </p:nvSpPr>
        <p:spPr>
          <a:xfrm>
            <a:off x="2076331" y="306694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D0E3CE-8839-3147-B638-F1463964B7A8}"/>
              </a:ext>
            </a:extLst>
          </p:cNvPr>
          <p:cNvSpPr txBox="1"/>
          <p:nvPr/>
        </p:nvSpPr>
        <p:spPr>
          <a:xfrm>
            <a:off x="251520" y="1763416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cs typeface="Calibri" pitchFamily="34" charset="0"/>
              </a:rPr>
              <a:t>Ход игрока 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323B3C-9B1A-FB49-8921-FCAC379F56D3}"/>
              </a:ext>
            </a:extLst>
          </p:cNvPr>
          <p:cNvSpPr txBox="1"/>
          <p:nvPr/>
        </p:nvSpPr>
        <p:spPr>
          <a:xfrm>
            <a:off x="253087" y="2128229"/>
            <a:ext cx="13017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cs typeface="Calibri" pitchFamily="34" charset="0"/>
              </a:rPr>
              <a:t>Ход игрока </a:t>
            </a:r>
            <a:r>
              <a:rPr lang="en-US" sz="1200" b="1" dirty="0">
                <a:cs typeface="Calibri" pitchFamily="34" charset="0"/>
              </a:rPr>
              <a:t>B</a:t>
            </a:r>
            <a:endParaRPr lang="ru-RU" sz="1200" b="1" dirty="0">
              <a:cs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6487EF-622E-2D46-ACD0-B0EC0EA3B220}"/>
              </a:ext>
            </a:extLst>
          </p:cNvPr>
          <p:cNvSpPr txBox="1"/>
          <p:nvPr/>
        </p:nvSpPr>
        <p:spPr>
          <a:xfrm>
            <a:off x="2929652" y="185208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Calibri" pitchFamily="34" charset="0"/>
              </a:rPr>
              <a:t>1</a:t>
            </a:r>
            <a:endParaRPr lang="ru-RU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89E309-5CA5-D145-A3ED-65EE71F096DB}"/>
              </a:ext>
            </a:extLst>
          </p:cNvPr>
          <p:cNvSpPr txBox="1"/>
          <p:nvPr/>
        </p:nvSpPr>
        <p:spPr>
          <a:xfrm>
            <a:off x="4286727" y="185508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Calibri" pitchFamily="34" charset="0"/>
              </a:rPr>
              <a:t>2</a:t>
            </a:r>
            <a:endParaRPr lang="ru-RU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A2CD66-6383-554F-B04A-46097D96E61C}"/>
              </a:ext>
            </a:extLst>
          </p:cNvPr>
          <p:cNvSpPr txBox="1"/>
          <p:nvPr/>
        </p:nvSpPr>
        <p:spPr>
          <a:xfrm>
            <a:off x="2122817" y="234425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0041AA-462A-824B-B21C-29F946A54682}"/>
              </a:ext>
            </a:extLst>
          </p:cNvPr>
          <p:cNvSpPr txBox="1"/>
          <p:nvPr/>
        </p:nvSpPr>
        <p:spPr>
          <a:xfrm>
            <a:off x="2746071" y="234425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21" name="Правая фигурная скобка 27">
            <a:extLst>
              <a:ext uri="{FF2B5EF4-FFF2-40B4-BE49-F238E27FC236}">
                <a16:creationId xmlns:a16="http://schemas.microsoft.com/office/drawing/2014/main" id="{42DD92AB-DFBC-FE44-AEC1-C300360DB758}"/>
              </a:ext>
            </a:extLst>
          </p:cNvPr>
          <p:cNvSpPr/>
          <p:nvPr/>
        </p:nvSpPr>
        <p:spPr>
          <a:xfrm rot="5400000">
            <a:off x="3676659" y="1773705"/>
            <a:ext cx="83040" cy="3384376"/>
          </a:xfrm>
          <a:prstGeom prst="rightBrace">
            <a:avLst>
              <a:gd name="adj1" fmla="val 20313"/>
              <a:gd name="adj2" fmla="val 4953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3614A2-2B5C-B74B-8B29-9B7B0DB26119}"/>
              </a:ext>
            </a:extLst>
          </p:cNvPr>
          <p:cNvSpPr txBox="1"/>
          <p:nvPr/>
        </p:nvSpPr>
        <p:spPr>
          <a:xfrm>
            <a:off x="2962094" y="3568389"/>
            <a:ext cx="1903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cs typeface="Calibri" pitchFamily="34" charset="0"/>
              </a:rPr>
              <a:t>Платежи игрока А</a:t>
            </a:r>
          </a:p>
        </p:txBody>
      </p:sp>
      <p:sp>
        <p:nvSpPr>
          <p:cNvPr id="23" name="Блок-схема: узел 29">
            <a:extLst>
              <a:ext uri="{FF2B5EF4-FFF2-40B4-BE49-F238E27FC236}">
                <a16:creationId xmlns:a16="http://schemas.microsoft.com/office/drawing/2014/main" id="{0D616F5B-9442-F54E-B492-D69FA64B105C}"/>
              </a:ext>
            </a:extLst>
          </p:cNvPr>
          <p:cNvSpPr/>
          <p:nvPr/>
        </p:nvSpPr>
        <p:spPr>
          <a:xfrm>
            <a:off x="2458039" y="2195464"/>
            <a:ext cx="180000" cy="180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узел 51">
            <a:extLst>
              <a:ext uri="{FF2B5EF4-FFF2-40B4-BE49-F238E27FC236}">
                <a16:creationId xmlns:a16="http://schemas.microsoft.com/office/drawing/2014/main" id="{07819838-7AB2-9148-A07F-0CC7BAD0D996}"/>
              </a:ext>
            </a:extLst>
          </p:cNvPr>
          <p:cNvSpPr/>
          <p:nvPr/>
        </p:nvSpPr>
        <p:spPr>
          <a:xfrm>
            <a:off x="4775406" y="2208911"/>
            <a:ext cx="180000" cy="180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5" name="Таблица 24">
            <a:extLst>
              <a:ext uri="{FF2B5EF4-FFF2-40B4-BE49-F238E27FC236}">
                <a16:creationId xmlns:a16="http://schemas.microsoft.com/office/drawing/2014/main" id="{E44366EC-9110-604D-A972-7F3C1136B4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083820"/>
              </p:ext>
            </p:extLst>
          </p:nvPr>
        </p:nvGraphicFramePr>
        <p:xfrm>
          <a:off x="5702054" y="2266728"/>
          <a:ext cx="3096345" cy="115212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032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2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j-lt"/>
                        </a:rPr>
                        <a:t>B</a:t>
                      </a:r>
                      <a:r>
                        <a:rPr lang="en-US" sz="2000" b="1" baseline="-25000" dirty="0">
                          <a:latin typeface="+mj-lt"/>
                        </a:rPr>
                        <a:t>1</a:t>
                      </a:r>
                      <a:r>
                        <a:rPr lang="ru-RU" sz="2000" b="1" dirty="0">
                          <a:latin typeface="+mj-lt"/>
                        </a:rPr>
                        <a:t>(3)</a:t>
                      </a:r>
                      <a:endParaRPr lang="ru-RU" sz="10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j-lt"/>
                        </a:rPr>
                        <a:t>B</a:t>
                      </a:r>
                      <a:r>
                        <a:rPr lang="ru-RU" sz="2000" b="1" baseline="-25000">
                          <a:latin typeface="+mj-lt"/>
                        </a:rPr>
                        <a:t>2</a:t>
                      </a:r>
                      <a:r>
                        <a:rPr lang="ru-RU" sz="2000" b="1">
                          <a:latin typeface="+mj-lt"/>
                        </a:rPr>
                        <a:t>(4)</a:t>
                      </a:r>
                      <a:endParaRPr lang="ru-RU" sz="1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+mj-lt"/>
                        </a:rPr>
                        <a:t>A</a:t>
                      </a:r>
                      <a:r>
                        <a:rPr lang="en-US" sz="2000" b="1" baseline="-25000" dirty="0" err="1">
                          <a:latin typeface="+mj-lt"/>
                        </a:rPr>
                        <a:t>1</a:t>
                      </a:r>
                      <a:r>
                        <a:rPr lang="ru-RU" sz="2000" b="1" dirty="0">
                          <a:latin typeface="+mj-lt"/>
                        </a:rPr>
                        <a:t>(1)</a:t>
                      </a:r>
                      <a:endParaRPr lang="ru-RU" sz="10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+mj-lt"/>
                        </a:rPr>
                        <a:t>4</a:t>
                      </a:r>
                      <a:endParaRPr lang="ru-RU" sz="1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j-lt"/>
                        </a:rPr>
                        <a:t>-5</a:t>
                      </a:r>
                      <a:endParaRPr lang="ru-RU" sz="10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j-lt"/>
                        </a:rPr>
                        <a:t>A</a:t>
                      </a:r>
                      <a:r>
                        <a:rPr lang="ru-RU" sz="2000" b="1" baseline="-25000">
                          <a:latin typeface="+mj-lt"/>
                        </a:rPr>
                        <a:t>2</a:t>
                      </a:r>
                      <a:r>
                        <a:rPr lang="ru-RU" sz="2000" b="1">
                          <a:latin typeface="+mj-lt"/>
                        </a:rPr>
                        <a:t>(2)</a:t>
                      </a:r>
                      <a:endParaRPr lang="ru-RU" sz="1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j-lt"/>
                        </a:rPr>
                        <a:t>-5</a:t>
                      </a:r>
                      <a:endParaRPr lang="ru-RU" sz="10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j-lt"/>
                        </a:rPr>
                        <a:t>6</a:t>
                      </a:r>
                      <a:endParaRPr lang="ru-RU" sz="10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" name="Блок-схема: узел 36">
            <a:extLst>
              <a:ext uri="{FF2B5EF4-FFF2-40B4-BE49-F238E27FC236}">
                <a16:creationId xmlns:a16="http://schemas.microsoft.com/office/drawing/2014/main" id="{7A004F7A-56F4-1A4F-A636-325D8983C292}"/>
              </a:ext>
            </a:extLst>
          </p:cNvPr>
          <p:cNvSpPr/>
          <p:nvPr/>
        </p:nvSpPr>
        <p:spPr>
          <a:xfrm>
            <a:off x="4423923" y="2785029"/>
            <a:ext cx="180000" cy="180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узел 37">
            <a:extLst>
              <a:ext uri="{FF2B5EF4-FFF2-40B4-BE49-F238E27FC236}">
                <a16:creationId xmlns:a16="http://schemas.microsoft.com/office/drawing/2014/main" id="{AB392C32-A853-994C-9EB0-6830FA07178C}"/>
              </a:ext>
            </a:extLst>
          </p:cNvPr>
          <p:cNvSpPr/>
          <p:nvPr/>
        </p:nvSpPr>
        <p:spPr>
          <a:xfrm>
            <a:off x="5144003" y="2776301"/>
            <a:ext cx="180000" cy="180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B351143A-EB97-674C-BD5A-E5A7F898C802}"/>
              </a:ext>
            </a:extLst>
          </p:cNvPr>
          <p:cNvCxnSpPr>
            <a:stCxn id="24" idx="4"/>
            <a:endCxn id="26" idx="0"/>
          </p:cNvCxnSpPr>
          <p:nvPr/>
        </p:nvCxnSpPr>
        <p:spPr>
          <a:xfrm flipH="1">
            <a:off x="4513923" y="2388911"/>
            <a:ext cx="351483" cy="3961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4F3447E2-8A41-F84B-B6D4-9106F492D238}"/>
              </a:ext>
            </a:extLst>
          </p:cNvPr>
          <p:cNvCxnSpPr>
            <a:stCxn id="24" idx="4"/>
            <a:endCxn id="27" idx="0"/>
          </p:cNvCxnSpPr>
          <p:nvPr/>
        </p:nvCxnSpPr>
        <p:spPr>
          <a:xfrm>
            <a:off x="4865406" y="2388911"/>
            <a:ext cx="368597" cy="387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8891CB7-0249-6243-A76B-5D11ADFD556C}"/>
              </a:ext>
            </a:extLst>
          </p:cNvPr>
          <p:cNvSpPr txBox="1"/>
          <p:nvPr/>
        </p:nvSpPr>
        <p:spPr>
          <a:xfrm>
            <a:off x="5122335" y="306433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6</a:t>
            </a:r>
            <a:endParaRPr lang="ru-RU" sz="12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04F999A-E625-BD4C-98E7-DC048461AF41}"/>
              </a:ext>
            </a:extLst>
          </p:cNvPr>
          <p:cNvSpPr txBox="1"/>
          <p:nvPr/>
        </p:nvSpPr>
        <p:spPr>
          <a:xfrm>
            <a:off x="4402255" y="3066948"/>
            <a:ext cx="309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-5</a:t>
            </a:r>
            <a:endParaRPr lang="ru-RU" sz="12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42907F4-C4C6-1148-8E79-8C0549477E61}"/>
              </a:ext>
            </a:extLst>
          </p:cNvPr>
          <p:cNvSpPr txBox="1"/>
          <p:nvPr/>
        </p:nvSpPr>
        <p:spPr>
          <a:xfrm>
            <a:off x="4448741" y="234425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23DDC9-ED71-964C-A7FD-41A52B9D8F14}"/>
              </a:ext>
            </a:extLst>
          </p:cNvPr>
          <p:cNvSpPr txBox="1"/>
          <p:nvPr/>
        </p:nvSpPr>
        <p:spPr>
          <a:xfrm>
            <a:off x="5071995" y="234425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Calibri" pitchFamily="34" charset="0"/>
                <a:cs typeface="Calibri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3252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/>
      <p:bldP spid="23" grpId="0" animBg="1"/>
      <p:bldP spid="24" grpId="0" animBg="1"/>
      <p:bldP spid="26" grpId="0" animBg="1"/>
      <p:bldP spid="27" grpId="0" animBg="1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</a:rPr>
              <a:t>Ситуация с полной информацией</a:t>
            </a:r>
            <a:endParaRPr lang="ru-RU" dirty="0">
              <a:latin typeface="+mj-lt"/>
            </a:endParaRPr>
          </a:p>
        </p:txBody>
      </p:sp>
      <p:graphicFrame>
        <p:nvGraphicFramePr>
          <p:cNvPr id="34" name="Таблица 33">
            <a:extLst>
              <a:ext uri="{FF2B5EF4-FFF2-40B4-BE49-F238E27FC236}">
                <a16:creationId xmlns:a16="http://schemas.microsoft.com/office/drawing/2014/main" id="{B0BF5B59-CE88-9E41-8DCF-788608068C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03619"/>
              </p:ext>
            </p:extLst>
          </p:nvPr>
        </p:nvGraphicFramePr>
        <p:xfrm>
          <a:off x="1576127" y="1373655"/>
          <a:ext cx="5991746" cy="160932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199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7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73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73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64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+mj-lt"/>
                        </a:rPr>
                        <a:t>B</a:t>
                      </a:r>
                      <a:r>
                        <a:rPr lang="en-US" sz="2000" b="1" baseline="-25000" dirty="0" err="1">
                          <a:latin typeface="+mj-lt"/>
                        </a:rPr>
                        <a:t>1</a:t>
                      </a:r>
                      <a:r>
                        <a:rPr lang="ru-RU" sz="2000" b="1" dirty="0">
                          <a:latin typeface="+mj-lt"/>
                        </a:rPr>
                        <a:t>(3)</a:t>
                      </a:r>
                      <a:endParaRPr lang="ru-RU" sz="10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j-lt"/>
                        </a:rPr>
                        <a:t>B</a:t>
                      </a:r>
                      <a:r>
                        <a:rPr lang="ru-RU" sz="2000" b="1" baseline="-25000" dirty="0">
                          <a:latin typeface="+mj-lt"/>
                        </a:rPr>
                        <a:t>2</a:t>
                      </a:r>
                      <a:r>
                        <a:rPr lang="ru-RU" sz="2000" b="1" dirty="0">
                          <a:latin typeface="+mj-lt"/>
                        </a:rPr>
                        <a:t>(4)</a:t>
                      </a:r>
                      <a:endParaRPr lang="ru-RU" sz="10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+mj-lt"/>
                        </a:rPr>
                        <a:t>B</a:t>
                      </a:r>
                      <a:r>
                        <a:rPr lang="en-US" sz="2000" b="1" baseline="-25000" dirty="0" err="1">
                          <a:latin typeface="+mj-lt"/>
                        </a:rPr>
                        <a:t>3</a:t>
                      </a:r>
                      <a:r>
                        <a:rPr lang="ru-RU" sz="2000" b="1" dirty="0">
                          <a:latin typeface="+mj-lt"/>
                        </a:rPr>
                        <a:t>(</a:t>
                      </a:r>
                      <a:r>
                        <a:rPr lang="en-US" sz="2000" b="1" dirty="0">
                          <a:latin typeface="+mj-lt"/>
                        </a:rPr>
                        <a:t>+</a:t>
                      </a:r>
                      <a:r>
                        <a:rPr lang="ru-RU" sz="2000" b="1" dirty="0">
                          <a:latin typeface="+mj-lt"/>
                        </a:rPr>
                        <a:t>)</a:t>
                      </a:r>
                      <a:endParaRPr lang="ru-RU" sz="10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j-lt"/>
                        </a:rPr>
                        <a:t>B</a:t>
                      </a:r>
                      <a:r>
                        <a:rPr lang="en-US" sz="2000" b="1" baseline="-25000">
                          <a:latin typeface="+mj-lt"/>
                        </a:rPr>
                        <a:t>4</a:t>
                      </a:r>
                      <a:r>
                        <a:rPr lang="ru-RU" sz="2000" b="1">
                          <a:latin typeface="+mj-lt"/>
                        </a:rPr>
                        <a:t>(</a:t>
                      </a:r>
                      <a:r>
                        <a:rPr lang="en-US" sz="2000" b="1">
                          <a:latin typeface="+mj-lt"/>
                        </a:rPr>
                        <a:t>-</a:t>
                      </a:r>
                      <a:r>
                        <a:rPr lang="ru-RU" sz="2000" b="1">
                          <a:latin typeface="+mj-lt"/>
                        </a:rPr>
                        <a:t>)</a:t>
                      </a:r>
                      <a:endParaRPr lang="ru-RU" sz="1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4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j-lt"/>
                        </a:rPr>
                        <a:t>A</a:t>
                      </a:r>
                      <a:r>
                        <a:rPr lang="en-US" sz="2000" b="1" baseline="-25000">
                          <a:latin typeface="+mj-lt"/>
                        </a:rPr>
                        <a:t>1</a:t>
                      </a:r>
                      <a:r>
                        <a:rPr lang="ru-RU" sz="2000" b="1">
                          <a:latin typeface="+mj-lt"/>
                        </a:rPr>
                        <a:t>(1)</a:t>
                      </a:r>
                      <a:endParaRPr lang="ru-RU" sz="1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j-lt"/>
                        </a:rPr>
                        <a:t>4</a:t>
                      </a:r>
                      <a:endParaRPr lang="ru-RU" sz="10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j-lt"/>
                        </a:rPr>
                        <a:t>-5</a:t>
                      </a:r>
                      <a:endParaRPr lang="ru-RU" sz="10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j-lt"/>
                        </a:rPr>
                        <a:t>4</a:t>
                      </a:r>
                      <a:endParaRPr lang="ru-RU" sz="10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+mj-lt"/>
                        </a:rPr>
                        <a:t>-5</a:t>
                      </a:r>
                      <a:endParaRPr lang="ru-RU" sz="1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4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j-lt"/>
                        </a:rPr>
                        <a:t>A</a:t>
                      </a:r>
                      <a:r>
                        <a:rPr lang="ru-RU" sz="2000" b="1" baseline="-25000" dirty="0">
                          <a:latin typeface="+mj-lt"/>
                        </a:rPr>
                        <a:t>2</a:t>
                      </a:r>
                      <a:r>
                        <a:rPr lang="ru-RU" sz="2000" b="1" dirty="0">
                          <a:latin typeface="+mj-lt"/>
                        </a:rPr>
                        <a:t>(2)</a:t>
                      </a:r>
                      <a:endParaRPr lang="ru-RU" sz="10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+mj-lt"/>
                        </a:rPr>
                        <a:t>-5</a:t>
                      </a:r>
                      <a:endParaRPr lang="ru-RU" sz="1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j-lt"/>
                        </a:rPr>
                        <a:t>6</a:t>
                      </a:r>
                      <a:endParaRPr lang="ru-RU" sz="10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j-lt"/>
                        </a:rPr>
                        <a:t>6</a:t>
                      </a:r>
                      <a:endParaRPr lang="ru-RU" sz="10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j-lt"/>
                        </a:rPr>
                        <a:t>-5</a:t>
                      </a:r>
                      <a:endParaRPr lang="ru-RU" sz="10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D1A16F98-531E-C54B-8F2E-08FAC47AB60D}"/>
              </a:ext>
            </a:extLst>
          </p:cNvPr>
          <p:cNvSpPr txBox="1"/>
          <p:nvPr/>
        </p:nvSpPr>
        <p:spPr>
          <a:xfrm>
            <a:off x="1403648" y="3435846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B</a:t>
            </a:r>
            <a:r>
              <a:rPr lang="ru-RU" sz="2400" b="1" baseline="-25000" dirty="0">
                <a:latin typeface="+mj-lt"/>
              </a:rPr>
              <a:t>3</a:t>
            </a:r>
            <a:r>
              <a:rPr lang="ru-RU" sz="2400" b="1" dirty="0">
                <a:latin typeface="+mj-lt"/>
              </a:rPr>
              <a:t>(+) </a:t>
            </a:r>
            <a:r>
              <a:rPr lang="ru-RU" sz="2400" dirty="0">
                <a:latin typeface="+mj-lt"/>
              </a:rPr>
              <a:t>–</a:t>
            </a:r>
            <a:r>
              <a:rPr lang="ru-RU" sz="2400" b="1" dirty="0">
                <a:latin typeface="+mj-lt"/>
              </a:rPr>
              <a:t> </a:t>
            </a:r>
            <a:r>
              <a:rPr lang="ru-RU" sz="2400" dirty="0">
                <a:latin typeface="+mj-lt"/>
              </a:rPr>
              <a:t>игрок В действует в пользу игрока А.</a:t>
            </a:r>
          </a:p>
          <a:p>
            <a:r>
              <a:rPr lang="en-US" sz="2400" b="1" dirty="0">
                <a:latin typeface="+mj-lt"/>
              </a:rPr>
              <a:t>B</a:t>
            </a:r>
            <a:r>
              <a:rPr lang="ru-RU" sz="2400" b="1" baseline="-25000" dirty="0">
                <a:latin typeface="+mj-lt"/>
              </a:rPr>
              <a:t>4</a:t>
            </a:r>
            <a:r>
              <a:rPr lang="ru-RU" sz="2400" b="1" dirty="0">
                <a:latin typeface="+mj-lt"/>
              </a:rPr>
              <a:t>(-) </a:t>
            </a:r>
            <a:r>
              <a:rPr lang="ru-RU" sz="2400" dirty="0">
                <a:latin typeface="+mj-lt"/>
              </a:rPr>
              <a:t>–</a:t>
            </a:r>
            <a:r>
              <a:rPr lang="ru-RU" sz="2400" b="1" dirty="0">
                <a:latin typeface="+mj-lt"/>
              </a:rPr>
              <a:t>  </a:t>
            </a:r>
            <a:r>
              <a:rPr lang="ru-RU" sz="2400" dirty="0">
                <a:latin typeface="+mj-lt"/>
              </a:rPr>
              <a:t>игрок В действует против игрока А.</a:t>
            </a:r>
          </a:p>
        </p:txBody>
      </p:sp>
    </p:spTree>
    <p:extLst>
      <p:ext uri="{BB962C8B-B14F-4D97-AF65-F5344CB8AC3E}">
        <p14:creationId xmlns:p14="http://schemas.microsoft.com/office/powerpoint/2010/main" val="3752011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</a:rPr>
              <a:t>Поиск оптимального решения</a:t>
            </a:r>
            <a:endParaRPr lang="ru-RU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C3CA09-2CA1-B341-9756-FDAF481B85B0}"/>
              </a:ext>
            </a:extLst>
          </p:cNvPr>
          <p:cNvSpPr txBox="1"/>
          <p:nvPr/>
        </p:nvSpPr>
        <p:spPr>
          <a:xfrm>
            <a:off x="796520" y="1219123"/>
            <a:ext cx="7591904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+mj-lt"/>
              </a:rPr>
              <a:t>Вводятся две величины:</a:t>
            </a:r>
          </a:p>
          <a:p>
            <a:r>
              <a:rPr lang="ru-RU" sz="2800" b="1" dirty="0">
                <a:solidFill>
                  <a:schemeClr val="accent1"/>
                </a:solidFill>
                <a:latin typeface="+mj-lt"/>
                <a:sym typeface="Symbol"/>
              </a:rPr>
              <a:t></a:t>
            </a:r>
            <a:r>
              <a:rPr lang="ru-RU" sz="2800" b="1" dirty="0">
                <a:solidFill>
                  <a:schemeClr val="accent1"/>
                </a:solidFill>
                <a:latin typeface="+mj-lt"/>
              </a:rPr>
              <a:t> = </a:t>
            </a:r>
            <a:r>
              <a:rPr lang="en-US" sz="2800" b="1" dirty="0">
                <a:solidFill>
                  <a:schemeClr val="accent1"/>
                </a:solidFill>
                <a:latin typeface="+mj-lt"/>
              </a:rPr>
              <a:t>max min </a:t>
            </a:r>
            <a:r>
              <a:rPr lang="en-US" sz="2800" b="1" dirty="0" err="1">
                <a:solidFill>
                  <a:schemeClr val="accent1"/>
                </a:solidFill>
                <a:latin typeface="+mj-lt"/>
              </a:rPr>
              <a:t>a</a:t>
            </a:r>
            <a:r>
              <a:rPr lang="en-US" sz="2800" b="1" baseline="-25000" dirty="0" err="1">
                <a:solidFill>
                  <a:schemeClr val="accent1"/>
                </a:solidFill>
                <a:latin typeface="+mj-lt"/>
              </a:rPr>
              <a:t>ij</a:t>
            </a:r>
            <a:r>
              <a:rPr lang="en-US" sz="28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ru-RU" sz="2800" dirty="0">
                <a:latin typeface="+mj-lt"/>
              </a:rPr>
              <a:t>– нижняя оценка цены игры</a:t>
            </a:r>
          </a:p>
          <a:p>
            <a:r>
              <a:rPr lang="ru-RU" sz="2800" b="1" dirty="0">
                <a:solidFill>
                  <a:schemeClr val="accent1"/>
                </a:solidFill>
                <a:latin typeface="+mj-lt"/>
              </a:rPr>
              <a:t>           </a:t>
            </a:r>
            <a:r>
              <a:rPr lang="en-US" sz="2800" b="1" dirty="0" err="1">
                <a:solidFill>
                  <a:schemeClr val="accent1"/>
                </a:solidFill>
                <a:latin typeface="+mj-lt"/>
              </a:rPr>
              <a:t>i</a:t>
            </a:r>
            <a:r>
              <a:rPr lang="ru-RU" sz="2800" b="1" dirty="0">
                <a:solidFill>
                  <a:schemeClr val="accent1"/>
                </a:solidFill>
                <a:latin typeface="+mj-lt"/>
              </a:rPr>
              <a:t>       </a:t>
            </a:r>
            <a:r>
              <a:rPr lang="en-US" sz="2800" b="1" dirty="0">
                <a:solidFill>
                  <a:schemeClr val="accent1"/>
                </a:solidFill>
                <a:latin typeface="+mj-lt"/>
              </a:rPr>
              <a:t> j</a:t>
            </a:r>
            <a:endParaRPr lang="ru-RU" sz="2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694D2F1-A4D7-C44E-8680-C5E65DAD5071}"/>
              </a:ext>
            </a:extLst>
          </p:cNvPr>
          <p:cNvSpPr/>
          <p:nvPr/>
        </p:nvSpPr>
        <p:spPr>
          <a:xfrm>
            <a:off x="796519" y="2657417"/>
            <a:ext cx="755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  <a:latin typeface="+mj-lt"/>
                <a:sym typeface="Symbol"/>
              </a:rPr>
              <a:t> </a:t>
            </a:r>
            <a:r>
              <a:rPr lang="ru-RU" sz="2800" b="1" dirty="0">
                <a:solidFill>
                  <a:schemeClr val="accent1"/>
                </a:solidFill>
                <a:latin typeface="+mj-lt"/>
              </a:rPr>
              <a:t>= </a:t>
            </a:r>
            <a:r>
              <a:rPr lang="en-US" sz="2800" b="1" dirty="0">
                <a:solidFill>
                  <a:schemeClr val="accent1"/>
                </a:solidFill>
                <a:latin typeface="+mj-lt"/>
              </a:rPr>
              <a:t>min max </a:t>
            </a:r>
            <a:r>
              <a:rPr lang="en-US" sz="2800" b="1" dirty="0" err="1">
                <a:solidFill>
                  <a:schemeClr val="accent1"/>
                </a:solidFill>
                <a:latin typeface="+mj-lt"/>
              </a:rPr>
              <a:t>a</a:t>
            </a:r>
            <a:r>
              <a:rPr lang="en-US" sz="2800" b="1" baseline="-25000" dirty="0" err="1">
                <a:solidFill>
                  <a:schemeClr val="accent1"/>
                </a:solidFill>
                <a:latin typeface="+mj-lt"/>
              </a:rPr>
              <a:t>ij</a:t>
            </a:r>
            <a:r>
              <a:rPr lang="en-US" sz="2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ru-RU" sz="2800" dirty="0">
                <a:latin typeface="+mj-lt"/>
              </a:rPr>
              <a:t>– верхняя оценка цены игры</a:t>
            </a:r>
          </a:p>
          <a:p>
            <a:r>
              <a:rPr lang="ru-RU" sz="2800" b="1" dirty="0">
                <a:solidFill>
                  <a:schemeClr val="accent1"/>
                </a:solidFill>
                <a:latin typeface="Calibri" pitchFamily="34" charset="0"/>
              </a:rPr>
              <a:t>          </a:t>
            </a:r>
            <a:r>
              <a:rPr lang="en-US" sz="2800" b="1" dirty="0">
                <a:solidFill>
                  <a:schemeClr val="accent1"/>
                </a:solidFill>
                <a:latin typeface="Calibri" pitchFamily="34" charset="0"/>
              </a:rPr>
              <a:t>  j</a:t>
            </a:r>
            <a:r>
              <a:rPr lang="ru-RU" sz="2800" b="1" dirty="0">
                <a:solidFill>
                  <a:schemeClr val="accent1"/>
                </a:solidFill>
                <a:latin typeface="Calibri" pitchFamily="34" charset="0"/>
              </a:rPr>
              <a:t>       </a:t>
            </a:r>
            <a:r>
              <a:rPr lang="en-US" sz="2800" b="1" dirty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Calibri" pitchFamily="34" charset="0"/>
              </a:rPr>
              <a:t>i</a:t>
            </a:r>
            <a:endParaRPr lang="ru-RU" sz="28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776522F-5BE6-D647-BFE3-7FA9B73BB979}"/>
              </a:ext>
            </a:extLst>
          </p:cNvPr>
          <p:cNvSpPr/>
          <p:nvPr/>
        </p:nvSpPr>
        <p:spPr>
          <a:xfrm>
            <a:off x="4041244" y="3664823"/>
            <a:ext cx="10615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  <a:latin typeface="Calibri" pitchFamily="34" charset="0"/>
                <a:sym typeface="Symbol"/>
              </a:rPr>
              <a:t></a:t>
            </a:r>
            <a:r>
              <a:rPr lang="en-US" sz="3200" dirty="0">
                <a:solidFill>
                  <a:schemeClr val="accent1"/>
                </a:solidFill>
                <a:latin typeface="Calibri" pitchFamily="34" charset="0"/>
              </a:rPr>
              <a:t> ≤ </a:t>
            </a:r>
            <a:r>
              <a:rPr lang="ru-RU" sz="3200" b="1" dirty="0">
                <a:solidFill>
                  <a:schemeClr val="accent1"/>
                </a:solidFill>
                <a:latin typeface="Calibri" pitchFamily="34" charset="0"/>
                <a:sym typeface="Symbol"/>
              </a:rPr>
              <a:t></a:t>
            </a:r>
            <a:endParaRPr lang="ru-RU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03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</a:rPr>
              <a:t>Поиск оптимального решения</a:t>
            </a:r>
            <a:endParaRPr lang="ru-RU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C0C0B5-4F28-F84E-8978-0F06238BC866}"/>
              </a:ext>
            </a:extLst>
          </p:cNvPr>
          <p:cNvSpPr txBox="1"/>
          <p:nvPr/>
        </p:nvSpPr>
        <p:spPr>
          <a:xfrm>
            <a:off x="827584" y="1412776"/>
            <a:ext cx="7632848" cy="286232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ru-RU" sz="3000" dirty="0">
                <a:latin typeface="+mj-lt"/>
              </a:rPr>
              <a:t>Если </a:t>
            </a:r>
            <a:r>
              <a:rPr lang="ru-RU" sz="3000" b="1" dirty="0">
                <a:solidFill>
                  <a:schemeClr val="accent1"/>
                </a:solidFill>
                <a:latin typeface="+mj-lt"/>
                <a:sym typeface="Symbol"/>
              </a:rPr>
              <a:t></a:t>
            </a:r>
            <a:r>
              <a:rPr lang="en-US" sz="30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ru-RU" sz="3000" b="1" dirty="0">
                <a:solidFill>
                  <a:schemeClr val="accent1"/>
                </a:solidFill>
                <a:latin typeface="+mj-lt"/>
              </a:rPr>
              <a:t>=</a:t>
            </a:r>
            <a:r>
              <a:rPr lang="en-US" sz="30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ru-RU" sz="3000" b="1" dirty="0">
                <a:solidFill>
                  <a:schemeClr val="accent1"/>
                </a:solidFill>
                <a:latin typeface="+mj-lt"/>
                <a:sym typeface="Symbol"/>
              </a:rPr>
              <a:t></a:t>
            </a:r>
            <a:r>
              <a:rPr lang="ru-RU" sz="3000" dirty="0">
                <a:solidFill>
                  <a:schemeClr val="accent1"/>
                </a:solidFill>
                <a:latin typeface="+mj-lt"/>
                <a:sym typeface="Symbol"/>
              </a:rPr>
              <a:t> </a:t>
            </a:r>
            <a:r>
              <a:rPr lang="ru-RU" sz="3000" dirty="0">
                <a:latin typeface="+mj-lt"/>
                <a:sym typeface="Symbol"/>
              </a:rPr>
              <a:t>–</a:t>
            </a:r>
            <a:r>
              <a:rPr lang="ru-RU" sz="3000" dirty="0">
                <a:latin typeface="+mj-lt"/>
              </a:rPr>
              <a:t> то игра </a:t>
            </a:r>
            <a:r>
              <a:rPr lang="en-US" sz="3000" b="1" dirty="0">
                <a:solidFill>
                  <a:schemeClr val="accent1"/>
                </a:solidFill>
                <a:latin typeface="+mj-lt"/>
              </a:rPr>
              <a:t>G</a:t>
            </a:r>
            <a:r>
              <a:rPr lang="ru-RU" sz="3000" b="1" dirty="0">
                <a:solidFill>
                  <a:schemeClr val="accent1"/>
                </a:solidFill>
                <a:latin typeface="+mj-lt"/>
              </a:rPr>
              <a:t>(</a:t>
            </a:r>
            <a:r>
              <a:rPr lang="en-US" sz="3000" b="1" dirty="0">
                <a:solidFill>
                  <a:schemeClr val="accent1"/>
                </a:solidFill>
                <a:latin typeface="+mj-lt"/>
              </a:rPr>
              <a:t>m</a:t>
            </a:r>
            <a:r>
              <a:rPr lang="ru-RU" sz="3000" b="1" dirty="0">
                <a:solidFill>
                  <a:schemeClr val="accent1"/>
                </a:solidFill>
                <a:latin typeface="+mj-lt"/>
              </a:rPr>
              <a:t>,</a:t>
            </a:r>
            <a:r>
              <a:rPr lang="en-US" sz="3000" b="1" dirty="0">
                <a:solidFill>
                  <a:schemeClr val="accent1"/>
                </a:solidFill>
                <a:latin typeface="+mj-lt"/>
              </a:rPr>
              <a:t>n</a:t>
            </a:r>
            <a:r>
              <a:rPr lang="ru-RU" sz="3000" b="1" dirty="0">
                <a:solidFill>
                  <a:schemeClr val="accent1"/>
                </a:solidFill>
                <a:latin typeface="+mj-lt"/>
              </a:rPr>
              <a:t>) [</a:t>
            </a:r>
            <a:r>
              <a:rPr lang="en-US" sz="3000" b="1" dirty="0">
                <a:solidFill>
                  <a:schemeClr val="accent1"/>
                </a:solidFill>
                <a:latin typeface="+mj-lt"/>
              </a:rPr>
              <a:t>G</a:t>
            </a:r>
            <a:r>
              <a:rPr lang="ru-RU" sz="3000" b="1" dirty="0">
                <a:solidFill>
                  <a:schemeClr val="accent1"/>
                </a:solidFill>
                <a:latin typeface="+mj-lt"/>
              </a:rPr>
              <a:t>(</a:t>
            </a:r>
            <a:r>
              <a:rPr lang="en-US" sz="3000" b="1" dirty="0">
                <a:solidFill>
                  <a:schemeClr val="accent1"/>
                </a:solidFill>
                <a:latin typeface="+mj-lt"/>
              </a:rPr>
              <a:t>m</a:t>
            </a:r>
            <a:r>
              <a:rPr lang="ru-RU" sz="3000" b="1" dirty="0">
                <a:solidFill>
                  <a:schemeClr val="accent1"/>
                </a:solidFill>
                <a:latin typeface="+mj-lt"/>
              </a:rPr>
              <a:t>×</a:t>
            </a:r>
            <a:r>
              <a:rPr lang="en-US" sz="3000" b="1" dirty="0">
                <a:solidFill>
                  <a:schemeClr val="accent1"/>
                </a:solidFill>
                <a:latin typeface="+mj-lt"/>
              </a:rPr>
              <a:t>n</a:t>
            </a:r>
            <a:r>
              <a:rPr lang="ru-RU" sz="3000" b="1" dirty="0">
                <a:solidFill>
                  <a:schemeClr val="accent1"/>
                </a:solidFill>
                <a:latin typeface="+mj-lt"/>
              </a:rPr>
              <a:t>)]</a:t>
            </a:r>
            <a:r>
              <a:rPr lang="ru-RU" sz="3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ru-RU" sz="3000" dirty="0">
                <a:latin typeface="+mj-lt"/>
              </a:rPr>
              <a:t>имеет </a:t>
            </a:r>
            <a:r>
              <a:rPr lang="ru-RU" sz="3000" b="1" dirty="0" err="1">
                <a:solidFill>
                  <a:schemeClr val="accent1"/>
                </a:solidFill>
                <a:latin typeface="+mj-lt"/>
              </a:rPr>
              <a:t>седловую</a:t>
            </a:r>
            <a:r>
              <a:rPr lang="ru-RU" sz="3000" b="1" dirty="0">
                <a:solidFill>
                  <a:schemeClr val="accent1"/>
                </a:solidFill>
                <a:latin typeface="+mj-lt"/>
              </a:rPr>
              <a:t> точку</a:t>
            </a:r>
            <a:r>
              <a:rPr lang="ru-RU" sz="3000" dirty="0">
                <a:latin typeface="+mj-lt"/>
              </a:rPr>
              <a:t>, дающую устойчивый выигрыш равный цене игры </a:t>
            </a:r>
            <a:r>
              <a:rPr lang="en-US" sz="3000" b="1" dirty="0">
                <a:solidFill>
                  <a:schemeClr val="accent1"/>
                </a:solidFill>
                <a:latin typeface="+mj-lt"/>
              </a:rPr>
              <a:t>V </a:t>
            </a:r>
            <a:r>
              <a:rPr lang="ru-RU" sz="3000" b="1" dirty="0">
                <a:solidFill>
                  <a:schemeClr val="accent1"/>
                </a:solidFill>
                <a:latin typeface="+mj-lt"/>
              </a:rPr>
              <a:t>=</a:t>
            </a:r>
            <a:r>
              <a:rPr lang="ru-RU" sz="3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ru-RU" sz="3000" b="1" dirty="0">
                <a:solidFill>
                  <a:schemeClr val="accent1"/>
                </a:solidFill>
                <a:latin typeface="+mj-lt"/>
                <a:sym typeface="Symbol"/>
              </a:rPr>
              <a:t></a:t>
            </a:r>
            <a:r>
              <a:rPr lang="en-US" sz="30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ru-RU" sz="3000" b="1" dirty="0">
                <a:solidFill>
                  <a:schemeClr val="accent1"/>
                </a:solidFill>
                <a:latin typeface="+mj-lt"/>
              </a:rPr>
              <a:t>=</a:t>
            </a:r>
            <a:r>
              <a:rPr lang="en-US" sz="30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ru-RU" sz="3000" b="1" dirty="0">
                <a:solidFill>
                  <a:schemeClr val="accent1"/>
                </a:solidFill>
                <a:latin typeface="+mj-lt"/>
                <a:sym typeface="Symbol"/>
              </a:rPr>
              <a:t></a:t>
            </a:r>
            <a:r>
              <a:rPr lang="ru-RU" sz="3000" dirty="0">
                <a:latin typeface="+mj-lt"/>
              </a:rPr>
              <a:t>, а решением игры является пара </a:t>
            </a:r>
            <a:r>
              <a:rPr lang="ru-RU" sz="3000" b="1" dirty="0">
                <a:solidFill>
                  <a:schemeClr val="accent1"/>
                </a:solidFill>
                <a:latin typeface="+mj-lt"/>
              </a:rPr>
              <a:t>чистых стратегий (</a:t>
            </a:r>
            <a:r>
              <a:rPr lang="en-US" sz="3000" b="1" dirty="0">
                <a:solidFill>
                  <a:schemeClr val="accent1"/>
                </a:solidFill>
                <a:latin typeface="+mj-lt"/>
              </a:rPr>
              <a:t>A</a:t>
            </a:r>
            <a:r>
              <a:rPr lang="en-US" sz="3000" b="1" baseline="-25000" dirty="0">
                <a:solidFill>
                  <a:schemeClr val="accent1"/>
                </a:solidFill>
                <a:latin typeface="+mj-lt"/>
              </a:rPr>
              <a:t>i</a:t>
            </a:r>
            <a:r>
              <a:rPr lang="ru-RU" sz="3000" b="1" baseline="-25000" dirty="0">
                <a:solidFill>
                  <a:schemeClr val="accent1"/>
                </a:solidFill>
                <a:latin typeface="+mj-lt"/>
              </a:rPr>
              <a:t>*</a:t>
            </a:r>
            <a:r>
              <a:rPr lang="ru-RU" sz="3000" b="1" dirty="0">
                <a:solidFill>
                  <a:schemeClr val="accent1"/>
                </a:solidFill>
                <a:latin typeface="+mj-lt"/>
              </a:rPr>
              <a:t>,</a:t>
            </a:r>
            <a:r>
              <a:rPr lang="en-US" sz="3000" b="1" dirty="0" err="1">
                <a:solidFill>
                  <a:schemeClr val="accent1"/>
                </a:solidFill>
                <a:latin typeface="+mj-lt"/>
              </a:rPr>
              <a:t>B</a:t>
            </a:r>
            <a:r>
              <a:rPr lang="en-US" sz="3000" b="1" baseline="-25000" dirty="0" err="1">
                <a:solidFill>
                  <a:schemeClr val="accent1"/>
                </a:solidFill>
                <a:latin typeface="+mj-lt"/>
              </a:rPr>
              <a:t>j</a:t>
            </a:r>
            <a:r>
              <a:rPr lang="ru-RU" sz="3000" b="1" baseline="-25000" dirty="0">
                <a:solidFill>
                  <a:schemeClr val="accent1"/>
                </a:solidFill>
                <a:latin typeface="+mj-lt"/>
              </a:rPr>
              <a:t>*</a:t>
            </a:r>
            <a:r>
              <a:rPr lang="ru-RU" sz="3000" b="1" dirty="0">
                <a:solidFill>
                  <a:schemeClr val="accent1"/>
                </a:solidFill>
                <a:latin typeface="+mj-lt"/>
              </a:rPr>
              <a:t>)</a:t>
            </a:r>
            <a:r>
              <a:rPr lang="ru-RU" sz="3000" dirty="0">
                <a:latin typeface="+mj-lt"/>
              </a:rPr>
              <a:t>, дающих устойчивый выигрыш </a:t>
            </a:r>
            <a:r>
              <a:rPr lang="en-US" sz="3000" b="1" dirty="0" err="1">
                <a:solidFill>
                  <a:schemeClr val="accent1"/>
                </a:solidFill>
                <a:latin typeface="+mj-lt"/>
              </a:rPr>
              <a:t>a</a:t>
            </a:r>
            <a:r>
              <a:rPr lang="en-US" sz="3000" b="1" baseline="-25000" dirty="0" err="1">
                <a:solidFill>
                  <a:schemeClr val="accent1"/>
                </a:solidFill>
                <a:latin typeface="+mj-lt"/>
              </a:rPr>
              <a:t>i</a:t>
            </a:r>
            <a:r>
              <a:rPr lang="ru-RU" sz="3000" b="1" baseline="-25000" dirty="0">
                <a:solidFill>
                  <a:schemeClr val="accent1"/>
                </a:solidFill>
                <a:latin typeface="+mj-lt"/>
              </a:rPr>
              <a:t>*</a:t>
            </a:r>
            <a:r>
              <a:rPr lang="en-US" sz="3000" b="1" baseline="-25000" dirty="0">
                <a:solidFill>
                  <a:schemeClr val="accent1"/>
                </a:solidFill>
                <a:latin typeface="+mj-lt"/>
              </a:rPr>
              <a:t>j</a:t>
            </a:r>
            <a:r>
              <a:rPr lang="ru-RU" sz="3000" b="1" baseline="-25000" dirty="0">
                <a:solidFill>
                  <a:schemeClr val="accent1"/>
                </a:solidFill>
                <a:latin typeface="+mj-lt"/>
              </a:rPr>
              <a:t>* </a:t>
            </a:r>
            <a:r>
              <a:rPr lang="ru-RU" sz="3000" b="1" dirty="0">
                <a:solidFill>
                  <a:schemeClr val="accent1"/>
                </a:solidFill>
                <a:latin typeface="+mj-lt"/>
              </a:rPr>
              <a:t>= </a:t>
            </a:r>
            <a:r>
              <a:rPr lang="en-US" sz="3000" b="1" dirty="0">
                <a:solidFill>
                  <a:schemeClr val="accent1"/>
                </a:solidFill>
                <a:latin typeface="+mj-lt"/>
              </a:rPr>
              <a:t>V</a:t>
            </a:r>
            <a:r>
              <a:rPr lang="ru-RU" sz="30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5291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</a:rPr>
              <a:t>Теорема 1</a:t>
            </a:r>
            <a:endParaRPr lang="ru-RU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C0C0B5-4F28-F84E-8978-0F06238BC866}"/>
              </a:ext>
            </a:extLst>
          </p:cNvPr>
          <p:cNvSpPr txBox="1"/>
          <p:nvPr/>
        </p:nvSpPr>
        <p:spPr>
          <a:xfrm>
            <a:off x="827584" y="1412776"/>
            <a:ext cx="7632848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900" b="1" dirty="0">
                <a:solidFill>
                  <a:schemeClr val="accent1"/>
                </a:solidFill>
                <a:latin typeface="+mj-lt"/>
              </a:rPr>
              <a:t>Всякая парная антагонистическая игра </a:t>
            </a:r>
            <a:br>
              <a:rPr lang="en-US" sz="2900" b="1" dirty="0">
                <a:solidFill>
                  <a:schemeClr val="accent1"/>
                </a:solidFill>
                <a:latin typeface="+mj-lt"/>
              </a:rPr>
            </a:br>
            <a:r>
              <a:rPr lang="ru-RU" sz="2900" b="1" dirty="0">
                <a:solidFill>
                  <a:schemeClr val="accent2"/>
                </a:solidFill>
                <a:latin typeface="+mj-lt"/>
              </a:rPr>
              <a:t>с полной информацией</a:t>
            </a:r>
            <a:r>
              <a:rPr lang="ru-RU" sz="2900" b="1" dirty="0">
                <a:solidFill>
                  <a:schemeClr val="accent1"/>
                </a:solidFill>
                <a:latin typeface="+mj-lt"/>
              </a:rPr>
              <a:t> решается </a:t>
            </a:r>
            <a:r>
              <a:rPr lang="ru-RU" sz="2900" b="1" dirty="0">
                <a:solidFill>
                  <a:schemeClr val="accent2"/>
                </a:solidFill>
                <a:latin typeface="+mj-lt"/>
              </a:rPr>
              <a:t>в чистых стратегиях</a:t>
            </a:r>
            <a:r>
              <a:rPr lang="ru-RU" sz="2900" b="1" dirty="0">
                <a:solidFill>
                  <a:schemeClr val="accent1"/>
                </a:solidFill>
                <a:latin typeface="+mj-lt"/>
              </a:rPr>
              <a:t>, причём это решение обладает свойством устойчивости.</a:t>
            </a:r>
            <a:endParaRPr lang="ru-RU" sz="29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5903011"/>
      </p:ext>
    </p:extLst>
  </p:cSld>
  <p:clrMapOvr>
    <a:masterClrMapping/>
  </p:clrMapOvr>
</p:sld>
</file>

<file path=ppt/theme/theme1.xml><?xml version="1.0" encoding="utf-8"?>
<a:theme xmlns:a="http://schemas.openxmlformats.org/drawingml/2006/main" name="mpei_shablon_3000">
  <a:themeElements>
    <a:clrScheme name="Другая 1">
      <a:dk1>
        <a:srgbClr val="181818"/>
      </a:dk1>
      <a:lt1>
        <a:sysClr val="window" lastClr="FFFFFF"/>
      </a:lt1>
      <a:dk2>
        <a:srgbClr val="181818"/>
      </a:dk2>
      <a:lt2>
        <a:srgbClr val="F8F8F8"/>
      </a:lt2>
      <a:accent1>
        <a:srgbClr val="A23E43"/>
      </a:accent1>
      <a:accent2>
        <a:srgbClr val="2B3F6A"/>
      </a:accent2>
      <a:accent3>
        <a:srgbClr val="AE585B"/>
      </a:accent3>
      <a:accent4>
        <a:srgbClr val="465A7F"/>
      </a:accent4>
      <a:accent5>
        <a:srgbClr val="BB777A"/>
      </a:accent5>
      <a:accent6>
        <a:srgbClr val="66779A"/>
      </a:accent6>
      <a:hlink>
        <a:srgbClr val="2B3F6A"/>
      </a:hlink>
      <a:folHlink>
        <a:srgbClr val="A23E43"/>
      </a:folHlink>
    </a:clrScheme>
    <a:fontScheme name="Фирменный стиль презентаций">
      <a:majorFont>
        <a:latin typeface="Avenir Next Cyr"/>
        <a:ea typeface=""/>
        <a:cs typeface=""/>
      </a:majorFont>
      <a:minorFont>
        <a:latin typeface="Avenir Next 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ФС МЭИ шабон.potx" id="{7604E263-28E6-4AF8-8A6B-EC74DFD11816}" vid="{DF03A726-2A6A-441E-8D13-5334CCCA477A}"/>
    </a:ext>
  </a:extLst>
</a:theme>
</file>

<file path=ppt/theme/theme2.xml><?xml version="1.0" encoding="utf-8"?>
<a:theme xmlns:a="http://schemas.openxmlformats.org/drawingml/2006/main" name="1_alena_shablon">
  <a:themeElements>
    <a:clrScheme name="ФС МЭИ Сине-красный темный">
      <a:dk1>
        <a:srgbClr val="FFFFFF"/>
      </a:dk1>
      <a:lt1>
        <a:srgbClr val="000001"/>
      </a:lt1>
      <a:dk2>
        <a:srgbClr val="FFFFFF"/>
      </a:dk2>
      <a:lt2>
        <a:srgbClr val="000001"/>
      </a:lt2>
      <a:accent1>
        <a:srgbClr val="0202D2"/>
      </a:accent1>
      <a:accent2>
        <a:srgbClr val="2828D8"/>
      </a:accent2>
      <a:accent3>
        <a:srgbClr val="4E4EE0"/>
      </a:accent3>
      <a:accent4>
        <a:srgbClr val="FF0000"/>
      </a:accent4>
      <a:accent5>
        <a:srgbClr val="E42626"/>
      </a:accent5>
      <a:accent6>
        <a:srgbClr val="EF4D4E"/>
      </a:accent6>
      <a:hlink>
        <a:srgbClr val="C0C0F4"/>
      </a:hlink>
      <a:folHlink>
        <a:srgbClr val="F7BFC0"/>
      </a:folHlink>
    </a:clrScheme>
    <a:fontScheme name="Фирменный стиль презентаций">
      <a:majorFont>
        <a:latin typeface="Avenir Next Cyr"/>
        <a:ea typeface=""/>
        <a:cs typeface=""/>
      </a:majorFont>
      <a:minorFont>
        <a:latin typeface="Avenir Next 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ФС МЭИ шабон.potx" id="{7604E263-28E6-4AF8-8A6B-EC74DFD11816}" vid="{53D96DB0-B1E9-4008-B45A-DAF853BEB47F}"/>
    </a:ext>
  </a:extLst>
</a:theme>
</file>

<file path=ppt/theme/theme3.xml><?xml version="1.0" encoding="utf-8"?>
<a:theme xmlns:a="http://schemas.openxmlformats.org/drawingml/2006/main" name="МЭИ 90">
  <a:themeElements>
    <a:clrScheme name="Другая 1">
      <a:dk1>
        <a:srgbClr val="181818"/>
      </a:dk1>
      <a:lt1>
        <a:sysClr val="window" lastClr="FFFFFF"/>
      </a:lt1>
      <a:dk2>
        <a:srgbClr val="181818"/>
      </a:dk2>
      <a:lt2>
        <a:srgbClr val="F8F8F8"/>
      </a:lt2>
      <a:accent1>
        <a:srgbClr val="A23E43"/>
      </a:accent1>
      <a:accent2>
        <a:srgbClr val="2B3F6A"/>
      </a:accent2>
      <a:accent3>
        <a:srgbClr val="AE585B"/>
      </a:accent3>
      <a:accent4>
        <a:srgbClr val="465A7F"/>
      </a:accent4>
      <a:accent5>
        <a:srgbClr val="BB777A"/>
      </a:accent5>
      <a:accent6>
        <a:srgbClr val="66779A"/>
      </a:accent6>
      <a:hlink>
        <a:srgbClr val="2B3F6A"/>
      </a:hlink>
      <a:folHlink>
        <a:srgbClr val="A23E43"/>
      </a:folHlink>
    </a:clrScheme>
    <a:fontScheme name="Фирменный стиль презентаций">
      <a:majorFont>
        <a:latin typeface="Avenir Next Cyr"/>
        <a:ea typeface=""/>
        <a:cs typeface=""/>
      </a:majorFont>
      <a:minorFont>
        <a:latin typeface="Avenir Next 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МЭИ 90" id="{034258F0-EED2-354D-BC6B-322E17F7A971}" vid="{F3DBD89E-012A-A14C-9BD3-3AA2B09CD6D7}"/>
    </a:ext>
  </a:extLst>
</a:theme>
</file>

<file path=ppt/theme/theme4.xml><?xml version="1.0" encoding="utf-8"?>
<a:theme xmlns:a="http://schemas.openxmlformats.org/drawingml/2006/main" name="2_alena_shablon">
  <a:themeElements>
    <a:clrScheme name="ФС МЭИ Сине-красный темный">
      <a:dk1>
        <a:srgbClr val="FFFFFF"/>
      </a:dk1>
      <a:lt1>
        <a:srgbClr val="000001"/>
      </a:lt1>
      <a:dk2>
        <a:srgbClr val="FFFFFF"/>
      </a:dk2>
      <a:lt2>
        <a:srgbClr val="000001"/>
      </a:lt2>
      <a:accent1>
        <a:srgbClr val="0202D2"/>
      </a:accent1>
      <a:accent2>
        <a:srgbClr val="2828D8"/>
      </a:accent2>
      <a:accent3>
        <a:srgbClr val="4E4EE0"/>
      </a:accent3>
      <a:accent4>
        <a:srgbClr val="FF0000"/>
      </a:accent4>
      <a:accent5>
        <a:srgbClr val="E42626"/>
      </a:accent5>
      <a:accent6>
        <a:srgbClr val="EF4D4E"/>
      </a:accent6>
      <a:hlink>
        <a:srgbClr val="C0C0F4"/>
      </a:hlink>
      <a:folHlink>
        <a:srgbClr val="F7BFC0"/>
      </a:folHlink>
    </a:clrScheme>
    <a:fontScheme name="Фирменный стиль презентаций">
      <a:majorFont>
        <a:latin typeface="Avenir Next Cyr"/>
        <a:ea typeface=""/>
        <a:cs typeface=""/>
      </a:majorFont>
      <a:minorFont>
        <a:latin typeface="Avenir Next 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ФС МЭИ шабон.potx" id="{7604E263-28E6-4AF8-8A6B-EC74DFD11816}" vid="{53D96DB0-B1E9-4008-B45A-DAF853BEB47F}"/>
    </a:ext>
  </a:extLst>
</a:theme>
</file>

<file path=ppt/theme/theme5.xml><?xml version="1.0" encoding="utf-8"?>
<a:theme xmlns:a="http://schemas.openxmlformats.org/drawingml/2006/main" name="МЭИ 90">
  <a:themeElements>
    <a:clrScheme name="Другая 1">
      <a:dk1>
        <a:srgbClr val="181818"/>
      </a:dk1>
      <a:lt1>
        <a:sysClr val="window" lastClr="FFFFFF"/>
      </a:lt1>
      <a:dk2>
        <a:srgbClr val="181818"/>
      </a:dk2>
      <a:lt2>
        <a:srgbClr val="F8F8F8"/>
      </a:lt2>
      <a:accent1>
        <a:srgbClr val="A23E43"/>
      </a:accent1>
      <a:accent2>
        <a:srgbClr val="2B3F6A"/>
      </a:accent2>
      <a:accent3>
        <a:srgbClr val="AE585B"/>
      </a:accent3>
      <a:accent4>
        <a:srgbClr val="465A7F"/>
      </a:accent4>
      <a:accent5>
        <a:srgbClr val="BB777A"/>
      </a:accent5>
      <a:accent6>
        <a:srgbClr val="66779A"/>
      </a:accent6>
      <a:hlink>
        <a:srgbClr val="2B3F6A"/>
      </a:hlink>
      <a:folHlink>
        <a:srgbClr val="A23E43"/>
      </a:folHlink>
    </a:clrScheme>
    <a:fontScheme name="Фирменный стиль презентаций">
      <a:majorFont>
        <a:latin typeface="Avenir Next Cyr"/>
        <a:ea typeface=""/>
        <a:cs typeface=""/>
      </a:majorFont>
      <a:minorFont>
        <a:latin typeface="Avenir Next 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МЭИ 90" id="{034258F0-EED2-354D-BC6B-322E17F7A971}" vid="{F3DBD89E-012A-A14C-9BD3-3AA2B09CD6D7}"/>
    </a:ext>
  </a:extLst>
</a:theme>
</file>

<file path=ppt/theme/theme6.xml><?xml version="1.0" encoding="utf-8"?>
<a:theme xmlns:a="http://schemas.openxmlformats.org/drawingml/2006/main" name="2_alena_shablon">
  <a:themeElements>
    <a:clrScheme name="ФС МЭИ Сине-красный темный">
      <a:dk1>
        <a:srgbClr val="FFFFFF"/>
      </a:dk1>
      <a:lt1>
        <a:srgbClr val="000001"/>
      </a:lt1>
      <a:dk2>
        <a:srgbClr val="FFFFFF"/>
      </a:dk2>
      <a:lt2>
        <a:srgbClr val="000001"/>
      </a:lt2>
      <a:accent1>
        <a:srgbClr val="0202D2"/>
      </a:accent1>
      <a:accent2>
        <a:srgbClr val="2828D8"/>
      </a:accent2>
      <a:accent3>
        <a:srgbClr val="4E4EE0"/>
      </a:accent3>
      <a:accent4>
        <a:srgbClr val="FF0000"/>
      </a:accent4>
      <a:accent5>
        <a:srgbClr val="E42626"/>
      </a:accent5>
      <a:accent6>
        <a:srgbClr val="EF4D4E"/>
      </a:accent6>
      <a:hlink>
        <a:srgbClr val="C0C0F4"/>
      </a:hlink>
      <a:folHlink>
        <a:srgbClr val="F7BFC0"/>
      </a:folHlink>
    </a:clrScheme>
    <a:fontScheme name="Фирменный стиль презентаций">
      <a:majorFont>
        <a:latin typeface="Avenir Next Cyr"/>
        <a:ea typeface=""/>
        <a:cs typeface=""/>
      </a:majorFont>
      <a:minorFont>
        <a:latin typeface="Avenir Next 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ФС МЭИ шабон.potx" id="{7604E263-28E6-4AF8-8A6B-EC74DFD11816}" vid="{53D96DB0-B1E9-4008-B45A-DAF853BEB47F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96D86A82F5AFB4E974E810EA0B07432" ma:contentTypeVersion="1" ma:contentTypeDescription="Создание документа." ma:contentTypeScope="" ma:versionID="bd31308227ac6bc6ac442af8f049f59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a10c82831e5d625bbb0173136b0368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74BC09-7D62-4127-A5E5-4021FFA8E0D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08F35B18-82D1-4410-B7F6-B1D6DF3B42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DD138A-5BDF-4A95-88F8-0B2B911A8D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mpei_shablon_3000</Template>
  <TotalTime>197</TotalTime>
  <Words>783</Words>
  <Application>Microsoft Macintosh PowerPoint</Application>
  <PresentationFormat>Экран (16:9)</PresentationFormat>
  <Paragraphs>219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Avenir Next Cyr</vt:lpstr>
      <vt:lpstr>Calibri</vt:lpstr>
      <vt:lpstr>mpei_shablon_3000</vt:lpstr>
      <vt:lpstr>1_alena_shablon</vt:lpstr>
      <vt:lpstr>МЭИ 90</vt:lpstr>
      <vt:lpstr>2_alena_shablon</vt:lpstr>
      <vt:lpstr>МЭИ 90</vt:lpstr>
      <vt:lpstr>2_alena_shablon</vt:lpstr>
      <vt:lpstr>Формула</vt:lpstr>
      <vt:lpstr>ТЕОРИЯ ПРИНЯТИЯ РЕШЕНИЙ (ТПР)</vt:lpstr>
      <vt:lpstr>парная антагонистическая игра</vt:lpstr>
      <vt:lpstr>Матричное представление парной антагонистической игры</vt:lpstr>
      <vt:lpstr>Матричное представление парной антагонистической игры</vt:lpstr>
      <vt:lpstr>Ситуация с неполной информацией</vt:lpstr>
      <vt:lpstr>Ситуация с полной информацией</vt:lpstr>
      <vt:lpstr>Поиск оптимального решения</vt:lpstr>
      <vt:lpstr>Поиск оптимального решения</vt:lpstr>
      <vt:lpstr>Теорема 1</vt:lpstr>
      <vt:lpstr>ПРИМЕР</vt:lpstr>
      <vt:lpstr>ПРИМЕР</vt:lpstr>
      <vt:lpstr>Поиск оптимального решения</vt:lpstr>
      <vt:lpstr>Смешанная стратегия</vt:lpstr>
      <vt:lpstr>Смешанная стратегия</vt:lpstr>
      <vt:lpstr>Теорема 2 Основная теорема теории игр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ТЕОРИЯ ПРИНЯТИЯ РЕШЕНИЙ (ТПР)</dc:title>
  <dc:creator>Павел Варшавский</dc:creator>
  <cp:lastModifiedBy>Павел Варшавский</cp:lastModifiedBy>
  <cp:revision>3</cp:revision>
  <dcterms:created xsi:type="dcterms:W3CDTF">2020-02-19T18:31:18Z</dcterms:created>
  <dcterms:modified xsi:type="dcterms:W3CDTF">2020-03-11T19:09:04Z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0x010100C96D86A82F5AFB4E974E810EA0B07432</vt:lpwstr>
  </property>
</Properties>
</file>