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7DEF5-8C93-024E-899F-DB1CDB3E1473}" v="97" dt="2020-02-24T17:35:56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5126" autoAdjust="0"/>
  </p:normalViewPr>
  <p:slideViewPr>
    <p:cSldViewPr showGuides="1">
      <p:cViewPr varScale="1">
        <p:scale>
          <a:sx n="120" d="100"/>
          <a:sy n="120" d="100"/>
        </p:scale>
        <p:origin x="744" y="18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BC67DEF5-8C93-024E-899F-DB1CDB3E1473}"/>
    <pc:docChg chg="delSld">
      <pc:chgData name="Павел Варшавский" userId="91946b8a62b4c8f5" providerId="LiveId" clId="{BC67DEF5-8C93-024E-899F-DB1CDB3E1473}" dt="2020-03-03T20:14:35.550" v="4" actId="2696"/>
      <pc:docMkLst>
        <pc:docMk/>
      </pc:docMkLst>
      <pc:sldChg chg="del">
        <pc:chgData name="Павел Варшавский" userId="91946b8a62b4c8f5" providerId="LiveId" clId="{BC67DEF5-8C93-024E-899F-DB1CDB3E1473}" dt="2020-03-03T20:14:35.401" v="0" actId="2696"/>
        <pc:sldMkLst>
          <pc:docMk/>
          <pc:sldMk cId="3309973159" sldId="303"/>
        </pc:sldMkLst>
      </pc:sldChg>
      <pc:sldChg chg="del">
        <pc:chgData name="Павел Варшавский" userId="91946b8a62b4c8f5" providerId="LiveId" clId="{BC67DEF5-8C93-024E-899F-DB1CDB3E1473}" dt="2020-03-03T20:14:35.454" v="1" actId="2696"/>
        <pc:sldMkLst>
          <pc:docMk/>
          <pc:sldMk cId="1085736731" sldId="304"/>
        </pc:sldMkLst>
      </pc:sldChg>
      <pc:sldChg chg="del">
        <pc:chgData name="Павел Варшавский" userId="91946b8a62b4c8f5" providerId="LiveId" clId="{BC67DEF5-8C93-024E-899F-DB1CDB3E1473}" dt="2020-03-03T20:14:35.526" v="3" actId="2696"/>
        <pc:sldMkLst>
          <pc:docMk/>
          <pc:sldMk cId="1232526688" sldId="305"/>
        </pc:sldMkLst>
      </pc:sldChg>
      <pc:sldChg chg="del">
        <pc:chgData name="Павел Варшавский" userId="91946b8a62b4c8f5" providerId="LiveId" clId="{BC67DEF5-8C93-024E-899F-DB1CDB3E1473}" dt="2020-03-03T20:14:35.492" v="2" actId="2696"/>
        <pc:sldMkLst>
          <pc:docMk/>
          <pc:sldMk cId="2954772312" sldId="306"/>
        </pc:sldMkLst>
      </pc:sldChg>
      <pc:sldChg chg="del">
        <pc:chgData name="Павел Варшавский" userId="91946b8a62b4c8f5" providerId="LiveId" clId="{BC67DEF5-8C93-024E-899F-DB1CDB3E1473}" dt="2020-03-03T20:14:35.550" v="4" actId="2696"/>
        <pc:sldMkLst>
          <pc:docMk/>
          <pc:sldMk cId="3752011949" sldId="307"/>
        </pc:sldMkLst>
      </pc:sldChg>
    </pc:docChg>
  </pc:docChgLst>
  <pc:docChgLst>
    <pc:chgData name="Павел Варшавский" userId="91946b8a62b4c8f5" providerId="LiveId" clId="{4BF6B443-83A4-7F40-B882-4D836AE816D0}"/>
    <pc:docChg chg="undo custSel addSld delSld modSld">
      <pc:chgData name="Павел Варшавский" userId="91946b8a62b4c8f5" providerId="LiveId" clId="{4BF6B443-83A4-7F40-B882-4D836AE816D0}" dt="2020-02-24T17:35:56.846" v="356" actId="20577"/>
      <pc:docMkLst>
        <pc:docMk/>
      </pc:docMkLst>
      <pc:sldChg chg="del">
        <pc:chgData name="Павел Варшавский" userId="91946b8a62b4c8f5" providerId="LiveId" clId="{4BF6B443-83A4-7F40-B882-4D836AE816D0}" dt="2020-02-24T16:51:10.337" v="0" actId="2696"/>
        <pc:sldMkLst>
          <pc:docMk/>
          <pc:sldMk cId="4244866788" sldId="258"/>
        </pc:sldMkLst>
      </pc:sldChg>
      <pc:sldChg chg="modSp add del">
        <pc:chgData name="Павел Варшавский" userId="91946b8a62b4c8f5" providerId="LiveId" clId="{4BF6B443-83A4-7F40-B882-4D836AE816D0}" dt="2020-02-24T17:06:56.309" v="131" actId="2696"/>
        <pc:sldMkLst>
          <pc:docMk/>
          <pc:sldMk cId="2967670467" sldId="278"/>
        </pc:sldMkLst>
        <pc:spChg chg="mod">
          <ac:chgData name="Павел Варшавский" userId="91946b8a62b4c8f5" providerId="LiveId" clId="{4BF6B443-83A4-7F40-B882-4D836AE816D0}" dt="2020-02-24T16:59:13.115" v="48" actId="27636"/>
          <ac:spMkLst>
            <pc:docMk/>
            <pc:sldMk cId="2967670467" sldId="278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24T16:59:13.111" v="47" actId="27636"/>
          <ac:spMkLst>
            <pc:docMk/>
            <pc:sldMk cId="2967670467" sldId="278"/>
            <ac:spMk id="123" creationId="{00000000-0000-0000-0000-000000000000}"/>
          </ac:spMkLst>
        </pc:spChg>
      </pc:sldChg>
      <pc:sldChg chg="del">
        <pc:chgData name="Павел Варшавский" userId="91946b8a62b4c8f5" providerId="LiveId" clId="{4BF6B443-83A4-7F40-B882-4D836AE816D0}" dt="2020-02-24T16:51:10.717" v="1" actId="2696"/>
        <pc:sldMkLst>
          <pc:docMk/>
          <pc:sldMk cId="1989733515" sldId="283"/>
        </pc:sldMkLst>
      </pc:sldChg>
      <pc:sldChg chg="modSp add del">
        <pc:chgData name="Павел Варшавский" userId="91946b8a62b4c8f5" providerId="LiveId" clId="{4BF6B443-83A4-7F40-B882-4D836AE816D0}" dt="2020-02-24T17:02:05.737" v="61" actId="2696"/>
        <pc:sldMkLst>
          <pc:docMk/>
          <pc:sldMk cId="2295697523" sldId="283"/>
        </pc:sldMkLst>
        <pc:spChg chg="mod">
          <ac:chgData name="Павел Варшавский" userId="91946b8a62b4c8f5" providerId="LiveId" clId="{4BF6B443-83A4-7F40-B882-4D836AE816D0}" dt="2020-02-24T16:59:12.474" v="43" actId="27636"/>
          <ac:spMkLst>
            <pc:docMk/>
            <pc:sldMk cId="2295697523" sldId="283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24T16:59:12.479" v="44" actId="27636"/>
          <ac:spMkLst>
            <pc:docMk/>
            <pc:sldMk cId="2295697523" sldId="283"/>
            <ac:spMk id="19" creationId="{00000000-0000-0000-0000-000000000000}"/>
          </ac:spMkLst>
        </pc:spChg>
      </pc:sldChg>
      <pc:sldChg chg="del">
        <pc:chgData name="Павел Варшавский" userId="91946b8a62b4c8f5" providerId="LiveId" clId="{4BF6B443-83A4-7F40-B882-4D836AE816D0}" dt="2020-02-24T16:51:10.743" v="2" actId="2696"/>
        <pc:sldMkLst>
          <pc:docMk/>
          <pc:sldMk cId="2119406985" sldId="284"/>
        </pc:sldMkLst>
      </pc:sldChg>
      <pc:sldChg chg="modSp add del">
        <pc:chgData name="Павел Варшавский" userId="91946b8a62b4c8f5" providerId="LiveId" clId="{4BF6B443-83A4-7F40-B882-4D836AE816D0}" dt="2020-02-24T17:04:43.079" v="109" actId="2696"/>
        <pc:sldMkLst>
          <pc:docMk/>
          <pc:sldMk cId="3892622458" sldId="284"/>
        </pc:sldMkLst>
        <pc:spChg chg="mod">
          <ac:chgData name="Павел Варшавский" userId="91946b8a62b4c8f5" providerId="LiveId" clId="{4BF6B443-83A4-7F40-B882-4D836AE816D0}" dt="2020-02-24T16:59:12.870" v="46" actId="27636"/>
          <ac:spMkLst>
            <pc:docMk/>
            <pc:sldMk cId="3892622458" sldId="284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24T16:59:12.867" v="45" actId="27636"/>
          <ac:spMkLst>
            <pc:docMk/>
            <pc:sldMk cId="3892622458" sldId="284"/>
            <ac:spMk id="19" creationId="{00000000-0000-0000-0000-000000000000}"/>
          </ac:spMkLst>
        </pc:spChg>
      </pc:sldChg>
      <pc:sldChg chg="del">
        <pc:chgData name="Павел Варшавский" userId="91946b8a62b4c8f5" providerId="LiveId" clId="{4BF6B443-83A4-7F40-B882-4D836AE816D0}" dt="2020-02-24T16:51:10.763" v="3" actId="2696"/>
        <pc:sldMkLst>
          <pc:docMk/>
          <pc:sldMk cId="1892592812" sldId="285"/>
        </pc:sldMkLst>
      </pc:sldChg>
      <pc:sldChg chg="add del">
        <pc:chgData name="Павел Варшавский" userId="91946b8a62b4c8f5" providerId="LiveId" clId="{4BF6B443-83A4-7F40-B882-4D836AE816D0}" dt="2020-02-24T17:13:58.041" v="197" actId="2696"/>
        <pc:sldMkLst>
          <pc:docMk/>
          <pc:sldMk cId="2276343293" sldId="285"/>
        </pc:sldMkLst>
      </pc:sldChg>
      <pc:sldChg chg="del">
        <pc:chgData name="Павел Варшавский" userId="91946b8a62b4c8f5" providerId="LiveId" clId="{4BF6B443-83A4-7F40-B882-4D836AE816D0}" dt="2020-02-24T16:51:10.788" v="4" actId="2696"/>
        <pc:sldMkLst>
          <pc:docMk/>
          <pc:sldMk cId="1408827521" sldId="286"/>
        </pc:sldMkLst>
      </pc:sldChg>
      <pc:sldChg chg="add del">
        <pc:chgData name="Павел Варшавский" userId="91946b8a62b4c8f5" providerId="LiveId" clId="{4BF6B443-83A4-7F40-B882-4D836AE816D0}" dt="2020-02-24T17:15:29.546" v="208" actId="2696"/>
        <pc:sldMkLst>
          <pc:docMk/>
          <pc:sldMk cId="3838513480" sldId="286"/>
        </pc:sldMkLst>
      </pc:sldChg>
      <pc:sldChg chg="del">
        <pc:chgData name="Павел Варшавский" userId="91946b8a62b4c8f5" providerId="LiveId" clId="{4BF6B443-83A4-7F40-B882-4D836AE816D0}" dt="2020-02-24T16:51:10.841" v="5" actId="2696"/>
        <pc:sldMkLst>
          <pc:docMk/>
          <pc:sldMk cId="3993902635" sldId="287"/>
        </pc:sldMkLst>
      </pc:sldChg>
      <pc:sldChg chg="del">
        <pc:chgData name="Павел Варшавский" userId="91946b8a62b4c8f5" providerId="LiveId" clId="{4BF6B443-83A4-7F40-B882-4D836AE816D0}" dt="2020-02-24T16:51:10.876" v="6" actId="2696"/>
        <pc:sldMkLst>
          <pc:docMk/>
          <pc:sldMk cId="2086500422" sldId="288"/>
        </pc:sldMkLst>
      </pc:sldChg>
      <pc:sldChg chg="del">
        <pc:chgData name="Павел Варшавский" userId="91946b8a62b4c8f5" providerId="LiveId" clId="{4BF6B443-83A4-7F40-B882-4D836AE816D0}" dt="2020-02-24T16:51:10.902" v="7" actId="2696"/>
        <pc:sldMkLst>
          <pc:docMk/>
          <pc:sldMk cId="1424455367" sldId="289"/>
        </pc:sldMkLst>
      </pc:sldChg>
      <pc:sldChg chg="del">
        <pc:chgData name="Павел Варшавский" userId="91946b8a62b4c8f5" providerId="LiveId" clId="{4BF6B443-83A4-7F40-B882-4D836AE816D0}" dt="2020-02-24T16:51:10.950" v="8" actId="2696"/>
        <pc:sldMkLst>
          <pc:docMk/>
          <pc:sldMk cId="2903412591" sldId="290"/>
        </pc:sldMkLst>
      </pc:sldChg>
      <pc:sldChg chg="del">
        <pc:chgData name="Павел Варшавский" userId="91946b8a62b4c8f5" providerId="LiveId" clId="{4BF6B443-83A4-7F40-B882-4D836AE816D0}" dt="2020-02-24T16:51:10.984" v="9" actId="2696"/>
        <pc:sldMkLst>
          <pc:docMk/>
          <pc:sldMk cId="1466514781" sldId="291"/>
        </pc:sldMkLst>
      </pc:sldChg>
      <pc:sldChg chg="del">
        <pc:chgData name="Павел Варшавский" userId="91946b8a62b4c8f5" providerId="LiveId" clId="{4BF6B443-83A4-7F40-B882-4D836AE816D0}" dt="2020-02-24T16:51:11.003" v="10" actId="2696"/>
        <pc:sldMkLst>
          <pc:docMk/>
          <pc:sldMk cId="2300202686" sldId="292"/>
        </pc:sldMkLst>
      </pc:sldChg>
      <pc:sldChg chg="del">
        <pc:chgData name="Павел Варшавский" userId="91946b8a62b4c8f5" providerId="LiveId" clId="{4BF6B443-83A4-7F40-B882-4D836AE816D0}" dt="2020-02-24T16:51:11.021" v="11" actId="2696"/>
        <pc:sldMkLst>
          <pc:docMk/>
          <pc:sldMk cId="4235092872" sldId="293"/>
        </pc:sldMkLst>
      </pc:sldChg>
      <pc:sldChg chg="del">
        <pc:chgData name="Павел Варшавский" userId="91946b8a62b4c8f5" providerId="LiveId" clId="{4BF6B443-83A4-7F40-B882-4D836AE816D0}" dt="2020-02-24T16:51:11.058" v="12" actId="2696"/>
        <pc:sldMkLst>
          <pc:docMk/>
          <pc:sldMk cId="1763349096" sldId="294"/>
        </pc:sldMkLst>
      </pc:sldChg>
      <pc:sldChg chg="delSp modSp add delAnim modAnim">
        <pc:chgData name="Павел Варшавский" userId="91946b8a62b4c8f5" providerId="LiveId" clId="{4BF6B443-83A4-7F40-B882-4D836AE816D0}" dt="2020-02-24T17:35:56.846" v="356" actId="20577"/>
        <pc:sldMkLst>
          <pc:docMk/>
          <pc:sldMk cId="1679247192" sldId="297"/>
        </pc:sldMkLst>
        <pc:spChg chg="mod">
          <ac:chgData name="Павел Варшавский" userId="91946b8a62b4c8f5" providerId="LiveId" clId="{4BF6B443-83A4-7F40-B882-4D836AE816D0}" dt="2020-02-24T16:59:52.546" v="50"/>
          <ac:spMkLst>
            <pc:docMk/>
            <pc:sldMk cId="1679247192" sldId="297"/>
            <ac:spMk id="2" creationId="{810D01BD-84EB-D947-8EF3-7A1D208C134E}"/>
          </ac:spMkLst>
        </pc:spChg>
        <pc:spChg chg="mod">
          <ac:chgData name="Павел Варшавский" userId="91946b8a62b4c8f5" providerId="LiveId" clId="{4BF6B443-83A4-7F40-B882-4D836AE816D0}" dt="2020-02-24T16:54:34.926" v="23" actId="20577"/>
          <ac:spMkLst>
            <pc:docMk/>
            <pc:sldMk cId="1679247192" sldId="297"/>
            <ac:spMk id="15" creationId="{9C52FA6D-474A-504F-9AD1-A6A7AA5F2746}"/>
          </ac:spMkLst>
        </pc:spChg>
        <pc:spChg chg="mod">
          <ac:chgData name="Павел Варшавский" userId="91946b8a62b4c8f5" providerId="LiveId" clId="{4BF6B443-83A4-7F40-B882-4D836AE816D0}" dt="2020-02-24T16:54:28.681" v="22"/>
          <ac:spMkLst>
            <pc:docMk/>
            <pc:sldMk cId="1679247192" sldId="297"/>
            <ac:spMk id="21" creationId="{01455B0B-49CC-B748-9E48-9D50B8DEFECB}"/>
          </ac:spMkLst>
        </pc:spChg>
        <pc:spChg chg="mod">
          <ac:chgData name="Павел Варшавский" userId="91946b8a62b4c8f5" providerId="LiveId" clId="{4BF6B443-83A4-7F40-B882-4D836AE816D0}" dt="2020-02-24T17:35:56.846" v="356" actId="20577"/>
          <ac:spMkLst>
            <pc:docMk/>
            <pc:sldMk cId="1679247192" sldId="297"/>
            <ac:spMk id="22" creationId="{48CE6BD8-6ABC-0A4B-AC36-AA0009A3811C}"/>
          </ac:spMkLst>
        </pc:spChg>
        <pc:spChg chg="del">
          <ac:chgData name="Павел Варшавский" userId="91946b8a62b4c8f5" providerId="LiveId" clId="{4BF6B443-83A4-7F40-B882-4D836AE816D0}" dt="2020-02-24T16:55:16.897" v="29" actId="478"/>
          <ac:spMkLst>
            <pc:docMk/>
            <pc:sldMk cId="1679247192" sldId="297"/>
            <ac:spMk id="23" creationId="{2D73FD27-E862-5F45-A91B-56ACF0C319B8}"/>
          </ac:spMkLst>
        </pc:spChg>
        <pc:grpChg chg="mod">
          <ac:chgData name="Павел Варшавский" userId="91946b8a62b4c8f5" providerId="LiveId" clId="{4BF6B443-83A4-7F40-B882-4D836AE816D0}" dt="2020-02-24T16:55:12.072" v="28" actId="1076"/>
          <ac:grpSpMkLst>
            <pc:docMk/>
            <pc:sldMk cId="1679247192" sldId="297"/>
            <ac:grpSpMk id="13" creationId="{FE605353-3FB1-374E-875B-0B17A9332381}"/>
          </ac:grpSpMkLst>
        </pc:grpChg>
        <pc:grpChg chg="mod">
          <ac:chgData name="Павел Варшавский" userId="91946b8a62b4c8f5" providerId="LiveId" clId="{4BF6B443-83A4-7F40-B882-4D836AE816D0}" dt="2020-02-24T16:55:07.158" v="27" actId="1076"/>
          <ac:grpSpMkLst>
            <pc:docMk/>
            <pc:sldMk cId="1679247192" sldId="297"/>
            <ac:grpSpMk id="19" creationId="{DF5EC9C2-C892-5846-9E16-C93F4A3BE7A7}"/>
          </ac:grpSpMkLst>
        </pc:grpChg>
      </pc:sldChg>
      <pc:sldChg chg="addSp delSp modSp add delAnim modAnim">
        <pc:chgData name="Павел Варшавский" userId="91946b8a62b4c8f5" providerId="LiveId" clId="{4BF6B443-83A4-7F40-B882-4D836AE816D0}" dt="2020-02-24T17:01:09.476" v="60" actId="1076"/>
        <pc:sldMkLst>
          <pc:docMk/>
          <pc:sldMk cId="2322956762" sldId="298"/>
        </pc:sldMkLst>
        <pc:spChg chg="mod">
          <ac:chgData name="Павел Варшавский" userId="91946b8a62b4c8f5" providerId="LiveId" clId="{4BF6B443-83A4-7F40-B882-4D836AE816D0}" dt="2020-02-24T17:00:06.100" v="51"/>
          <ac:spMkLst>
            <pc:docMk/>
            <pc:sldMk cId="2322956762" sldId="298"/>
            <ac:spMk id="2" creationId="{810D01BD-84EB-D947-8EF3-7A1D208C134E}"/>
          </ac:spMkLst>
        </pc:spChg>
        <pc:spChg chg="del">
          <ac:chgData name="Павел Варшавский" userId="91946b8a62b4c8f5" providerId="LiveId" clId="{4BF6B443-83A4-7F40-B882-4D836AE816D0}" dt="2020-02-24T17:00:16.632" v="53" actId="478"/>
          <ac:spMkLst>
            <pc:docMk/>
            <pc:sldMk cId="2322956762" sldId="298"/>
            <ac:spMk id="41" creationId="{718569BC-0389-9342-97BE-906E3C188311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2" creationId="{A3F0F2AC-246D-9B4C-A15B-174FFB9F735C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3" creationId="{584133C6-78D3-3442-9948-2DD718E205BE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4" creationId="{801A2749-E271-6648-B8DA-70AD3771FA3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5" creationId="{05101DF7-F677-D94E-87CF-404AFBC3C52F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6" creationId="{5539C89F-3BAB-2148-AB26-1CF263818770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7" creationId="{1AB5DE2F-342C-534B-BB74-AF9BC83571B0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8" creationId="{E6D01D66-934F-F847-8375-DADE04D1FE91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49" creationId="{46E641EA-6EDA-5F43-A0E4-787C311DA04F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0" creationId="{40806C4F-F3C5-DE42-81A0-C63EB0B2FCB9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1" creationId="{42BACFA0-BE43-FA47-AF19-A1DD8F526F68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2" creationId="{AF5FEA18-59CE-5041-BCB5-D4708B77770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3" creationId="{537B3624-CCE6-D045-98C3-D1546794CB5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4" creationId="{8E81C8EB-B23F-D44C-B3CF-8D1A27208188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5" creationId="{E3FF7B30-F1E4-DF4F-8D87-E3EEFF750E16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6" creationId="{5A080850-597D-5944-8D1D-8E04E59BE9D6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7" creationId="{E65A7B09-5254-7548-8284-98380DC08301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8" creationId="{380F483F-AFE6-404E-928F-0B0C42086CC8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59" creationId="{1EEB98EF-F870-0D43-9983-07784560E66F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0" creationId="{88F99536-E1E1-A447-B285-C063A4ADBFC8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1" creationId="{D29E4915-6A6C-4A43-9E73-730E8CEE0C40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2" creationId="{F9F488F9-F1E4-0F40-AA6A-155225A6D4D0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3" creationId="{B86407A5-30AF-C64C-947A-1D28A55893AA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4" creationId="{751123D1-4661-EE42-BE64-90377AD6D3B5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5" creationId="{A2BD55FF-D28D-B44F-851C-A44508F46B7E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6" creationId="{DECDFF6F-AFC8-6B47-BB7F-6260059805F0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7" creationId="{2B4A6EA7-48F7-6B43-A175-D010D10F3E52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8" creationId="{E1A7F70B-3A94-8049-8993-17095B645CF3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69" creationId="{2E683BEA-18CE-E945-9214-D5BB810CD94E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0" creationId="{869132D3-75AA-9A4A-A7C6-F17ABE0F05DB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1" creationId="{A0F3329B-06ED-B843-925D-EB364D091AD6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2" creationId="{5A60308E-A305-5C47-AA1E-B46995C3774F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3" creationId="{E75358CC-18DB-4C48-BEFD-E32C1E32AE93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4" creationId="{59A4EC5C-E55A-5145-83EC-80253C02DA7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5" creationId="{AA8F596E-5B37-3844-A62C-47C6AD9521D7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6" creationId="{0752A1AC-B134-BA47-8A21-7D5E6D75BA06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7" creationId="{CB566FA9-2EA0-2B4E-B9F2-8C04A7997B77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8" creationId="{120B22C6-3DC6-EF4D-A7ED-B41A6A00A6CF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79" creationId="{99BBD3DF-C146-CB44-BA14-D59E3ECEB3A5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80" creationId="{2FEF1D0C-4444-F04C-AE3C-4D9A055446EA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2" creationId="{BA8429A6-12B1-A84C-ABC8-9319BDFFC31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3" creationId="{4A485032-B215-A94C-AE45-B6F16F05B82E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4" creationId="{BDAF9A0C-8444-2646-9EC9-9A85C1477431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5" creationId="{AAB939D4-1338-3046-9B2F-AE6037B708B6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6" creationId="{0382D118-9045-A448-8F82-3104CA28609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7" creationId="{413D1E4E-DD48-6F46-BDE5-B89BBAA4C8B2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8" creationId="{74049E99-1860-4449-899E-CE519E000222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09" creationId="{1C7585DE-1685-B943-A34E-7037F104C6A4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0" creationId="{38A754DE-1F2F-5840-B63F-C1278C8F5276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1" creationId="{76DC05FB-9EC9-0749-8EBB-33757A368208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2" creationId="{C3906A42-F6DC-1740-B5ED-83BE1984F40D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3" creationId="{EA0180C6-704F-3540-97BA-B4972547B2E3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4" creationId="{56946D13-4887-5243-AE7E-7BDF3401262A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5" creationId="{4DC35414-05EF-FC4D-90AE-A55158C2B550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17" creationId="{18216088-1BAA-3A4C-8F9B-A8AE50C2F08C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20" creationId="{C5BEE687-5180-FD4F-A5FF-31E3F9977A33}"/>
          </ac:spMkLst>
        </pc:spChg>
        <pc:spChg chg="del">
          <ac:chgData name="Павел Варшавский" userId="91946b8a62b4c8f5" providerId="LiveId" clId="{4BF6B443-83A4-7F40-B882-4D836AE816D0}" dt="2020-02-24T17:00:12.766" v="52" actId="478"/>
          <ac:spMkLst>
            <pc:docMk/>
            <pc:sldMk cId="2322956762" sldId="298"/>
            <ac:spMk id="121" creationId="{C999F3E6-87B6-5140-955C-5EE4A737A8E3}"/>
          </ac:spMkLst>
        </pc:spChg>
        <pc:spChg chg="add mod">
          <ac:chgData name="Павел Варшавский" userId="91946b8a62b4c8f5" providerId="LiveId" clId="{4BF6B443-83A4-7F40-B882-4D836AE816D0}" dt="2020-02-24T17:01:09.476" v="60" actId="1076"/>
          <ac:spMkLst>
            <pc:docMk/>
            <pc:sldMk cId="2322956762" sldId="298"/>
            <ac:spMk id="131" creationId="{117687E3-5431-7C48-A287-497F08881709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1" creationId="{52A962CA-7295-234A-81A1-F4014191AFFB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2" creationId="{FCFEAEC3-B2ED-ED48-85A6-8296DB47997B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3" creationId="{92504172-6D55-B64F-9058-C3CBD58F744C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4" creationId="{662A2C2A-A8BA-6044-A5C4-314E9809F371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5" creationId="{E66C6319-8403-D841-8281-D63398563CA6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6" creationId="{5546B728-10BA-C94F-9DBA-882C924E4B32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7" creationId="{551EC9FB-85DB-5F41-97F5-B7CCDD383B99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68" creationId="{5EEAB997-6CFF-654D-A489-5AFDD5A09B50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71" creationId="{86E905AB-448F-FC40-9E1B-9BD9CE537FE2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72" creationId="{3BDFDA52-69D5-C04B-9B06-F34AEFEBB7C5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73" creationId="{D849E61E-E8B0-5940-AF44-BB2A6C813168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74" creationId="{B2987405-E49D-D946-A882-7187C46C46F8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75" creationId="{49ABF639-FBCE-704D-A677-4729E262C3EC}"/>
          </ac:spMkLst>
        </pc:spChg>
        <pc:spChg chg="add mod">
          <ac:chgData name="Павел Варшавский" userId="91946b8a62b4c8f5" providerId="LiveId" clId="{4BF6B443-83A4-7F40-B882-4D836AE816D0}" dt="2020-02-24T17:00:39.848" v="55" actId="1076"/>
          <ac:spMkLst>
            <pc:docMk/>
            <pc:sldMk cId="2322956762" sldId="298"/>
            <ac:spMk id="176" creationId="{4E487B9A-CD5B-E840-880A-81A952526C63}"/>
          </ac:spMkLst>
        </pc:spChg>
        <pc:grpChg chg="del">
          <ac:chgData name="Павел Варшавский" userId="91946b8a62b4c8f5" providerId="LiveId" clId="{4BF6B443-83A4-7F40-B882-4D836AE816D0}" dt="2020-02-24T17:00:12.766" v="52" actId="478"/>
          <ac:grpSpMkLst>
            <pc:docMk/>
            <pc:sldMk cId="2322956762" sldId="298"/>
            <ac:grpSpMk id="81" creationId="{ED12D842-8532-C843-B5AA-0F4A21FC7D24}"/>
          </ac:grpSpMkLst>
        </pc:grpChg>
        <pc:grpChg chg="add mod">
          <ac:chgData name="Павел Варшавский" userId="91946b8a62b4c8f5" providerId="LiveId" clId="{4BF6B443-83A4-7F40-B882-4D836AE816D0}" dt="2020-02-24T17:00:39.848" v="55" actId="1076"/>
          <ac:grpSpMkLst>
            <pc:docMk/>
            <pc:sldMk cId="2322956762" sldId="298"/>
            <ac:grpSpMk id="122" creationId="{13EA2423-5CE7-0240-988B-8D487A6A4E2E}"/>
          </ac:grpSpMkLst>
        </pc:grpChg>
        <pc:grpChg chg="add mod">
          <ac:chgData name="Павел Варшавский" userId="91946b8a62b4c8f5" providerId="LiveId" clId="{4BF6B443-83A4-7F40-B882-4D836AE816D0}" dt="2020-02-24T17:00:39.848" v="55" actId="1076"/>
          <ac:grpSpMkLst>
            <pc:docMk/>
            <pc:sldMk cId="2322956762" sldId="298"/>
            <ac:grpSpMk id="132" creationId="{DDB14AA6-153B-9F4F-B947-EC4E9A0A79F9}"/>
          </ac:grpSpMkLst>
        </pc:grp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7" creationId="{38D39C04-7EE7-CD4F-8E33-EF2184B8FACA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8" creationId="{ED9C087D-F73A-7D47-A59C-936C4764DD56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9" creationId="{BB22ACA3-96F0-3C4D-BE65-187CA1040D75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0" creationId="{4B04E1CB-0710-2340-9919-BC9122130FA6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1" creationId="{35AB3219-0573-6A4E-BCED-70E7144973A7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2" creationId="{471D57D6-7BE5-EF40-AB2D-01DAEC19F89A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3" creationId="{871E4A6E-C24A-6443-833A-DE0EAF9F11C7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4" creationId="{6B8DBF09-1DCF-3748-A1BE-5459D010C439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5" creationId="{925D303B-5A5C-464C-80CA-7B4C0381E0E3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6" creationId="{64EE7ABD-FFD0-474B-9E45-78748E51C522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7" creationId="{6E090B77-9780-A444-BBE1-7D5B57349CB0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8" creationId="{77621252-B2B9-7B43-8E36-D4870C058AE4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9" creationId="{1DAB970C-3F4B-3744-9421-820F00D1B292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0" creationId="{CAD0A28F-95D8-EC4D-AEB1-F6EF6EFBB1D4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1" creationId="{B0ACF23C-B7EB-6F43-9877-D29C3C3C0483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2" creationId="{747443C2-BA04-DC42-98CB-C084C3C3A618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3" creationId="{78C2992F-CDF4-4247-92C6-FBB37AEAC731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4" creationId="{2FB6460C-B25D-CB43-ACEA-ABB788203006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5" creationId="{275AFE9F-4DC0-AA41-9E86-860F84019616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6" creationId="{500615C0-BC24-AC49-8D4C-B32B24CE10C4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7" creationId="{433E03CC-D29B-5B48-B724-8CCD3831143B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8" creationId="{D760D8E3-DE67-2249-8944-6B5D1816F9A3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29" creationId="{2DD9A6F0-5BE3-6749-950F-A614452CFF1F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0" creationId="{57B96A73-AC2A-C147-835E-8EA976EAE050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1" creationId="{27A28658-F716-364C-B641-413635C1EA4D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2" creationId="{19D54C7E-B3EF-A343-8F44-28136F54062C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3" creationId="{43D6F65D-5987-5945-B36A-50F9F1008953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4" creationId="{2A02A48A-8A4F-844F-8282-06B9A1B423DB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5" creationId="{B45A96A9-30A2-974D-8102-E46A6297CAD6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6" creationId="{92D7B448-4D0E-5F4D-B43A-5EDF56A335F8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7" creationId="{30A844B3-E29B-8E41-971B-E8B5AB578714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8" creationId="{E5693879-9B07-4B4B-BCB1-9D26F4F711CA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39" creationId="{B3BF768B-4A6F-854B-8CDF-DE64A9A4AA55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40" creationId="{D0CE64E2-6EC0-DB49-8875-5D69FD661188}"/>
          </ac:cxnSpMkLst>
        </pc:cxnChg>
        <pc:cxnChg chg="del mod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16" creationId="{810BF96E-327F-B740-90B9-4F416C6C74D5}"/>
          </ac:cxnSpMkLst>
        </pc:cxnChg>
        <pc:cxnChg chg="del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18" creationId="{817F1484-0FD1-9344-9C07-59EA963CBD3F}"/>
          </ac:cxnSpMkLst>
        </pc:cxnChg>
        <pc:cxnChg chg="del">
          <ac:chgData name="Павел Варшавский" userId="91946b8a62b4c8f5" providerId="LiveId" clId="{4BF6B443-83A4-7F40-B882-4D836AE816D0}" dt="2020-02-24T17:00:12.766" v="52" actId="478"/>
          <ac:cxnSpMkLst>
            <pc:docMk/>
            <pc:sldMk cId="2322956762" sldId="298"/>
            <ac:cxnSpMk id="119" creationId="{CBD4717D-D73A-FB40-918C-08026FC622AC}"/>
          </ac:cxnSpMkLst>
        </pc:cxnChg>
        <pc:cxnChg chg="add mod">
          <ac:chgData name="Павел Варшавский" userId="91946b8a62b4c8f5" providerId="LiveId" clId="{4BF6B443-83A4-7F40-B882-4D836AE816D0}" dt="2020-02-24T17:00:39.848" v="55" actId="1076"/>
          <ac:cxnSpMkLst>
            <pc:docMk/>
            <pc:sldMk cId="2322956762" sldId="298"/>
            <ac:cxnSpMk id="169" creationId="{1E6D1BF7-D3EB-6A44-A41A-9C06C222BD83}"/>
          </ac:cxnSpMkLst>
        </pc:cxnChg>
        <pc:cxnChg chg="add mod">
          <ac:chgData name="Павел Варшавский" userId="91946b8a62b4c8f5" providerId="LiveId" clId="{4BF6B443-83A4-7F40-B882-4D836AE816D0}" dt="2020-02-24T17:00:39.848" v="55" actId="1076"/>
          <ac:cxnSpMkLst>
            <pc:docMk/>
            <pc:sldMk cId="2322956762" sldId="298"/>
            <ac:cxnSpMk id="170" creationId="{5861E730-BB5F-E647-ABD5-50D97BD7991A}"/>
          </ac:cxnSpMkLst>
        </pc:cxnChg>
        <pc:cxnChg chg="add mod">
          <ac:chgData name="Павел Варшавский" userId="91946b8a62b4c8f5" providerId="LiveId" clId="{4BF6B443-83A4-7F40-B882-4D836AE816D0}" dt="2020-02-24T17:00:39.848" v="55" actId="1076"/>
          <ac:cxnSpMkLst>
            <pc:docMk/>
            <pc:sldMk cId="2322956762" sldId="298"/>
            <ac:cxnSpMk id="177" creationId="{66ECEB2D-D5D2-4948-B890-7334E3CB7738}"/>
          </ac:cxnSpMkLst>
        </pc:cxnChg>
        <pc:cxnChg chg="add mod">
          <ac:chgData name="Павел Варшавский" userId="91946b8a62b4c8f5" providerId="LiveId" clId="{4BF6B443-83A4-7F40-B882-4D836AE816D0}" dt="2020-02-24T17:00:39.848" v="55" actId="1076"/>
          <ac:cxnSpMkLst>
            <pc:docMk/>
            <pc:sldMk cId="2322956762" sldId="298"/>
            <ac:cxnSpMk id="178" creationId="{D18E3150-48CE-6A45-8DA7-5D8989F22404}"/>
          </ac:cxnSpMkLst>
        </pc:cxnChg>
      </pc:sldChg>
      <pc:sldChg chg="addSp delSp modSp add delAnim modAnim">
        <pc:chgData name="Павел Варшавский" userId="91946b8a62b4c8f5" providerId="LiveId" clId="{4BF6B443-83A4-7F40-B882-4D836AE816D0}" dt="2020-02-24T17:04:10.131" v="108" actId="1036"/>
        <pc:sldMkLst>
          <pc:docMk/>
          <pc:sldMk cId="1731090457" sldId="299"/>
        </pc:sldMkLst>
        <pc:spChg chg="mod">
          <ac:chgData name="Павел Варшавский" userId="91946b8a62b4c8f5" providerId="LiveId" clId="{4BF6B443-83A4-7F40-B882-4D836AE816D0}" dt="2020-02-24T17:02:45.962" v="65" actId="20577"/>
          <ac:spMkLst>
            <pc:docMk/>
            <pc:sldMk cId="1731090457" sldId="299"/>
            <ac:spMk id="2" creationId="{810D01BD-84EB-D947-8EF3-7A1D208C134E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70" creationId="{A05DDD55-A92F-F44C-9155-A7966893598B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0" creationId="{B626B730-58C4-894C-9163-7D5A0059D0C4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1" creationId="{76A573E9-2AE2-2A4E-B9B5-E0B847D71854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2" creationId="{0769AA10-076A-674C-99FA-79385B093143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3" creationId="{7679F956-39E6-D944-BD53-B83CDF57B3DD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4" creationId="{75CECF4D-48EC-B543-8BB3-60CF121E5B4D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5" creationId="{462C7328-E910-5D49-8BAD-5328C484974F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6" creationId="{C9B07612-AC5E-BA41-B2F7-70AD044505EC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07" creationId="{4C52E8BA-AE91-854E-938B-A31AACF2410D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10" creationId="{06699F2A-B7FB-A743-A187-84A0635BCBCB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11" creationId="{0B24E9F0-82ED-7D41-ABA3-3958E4596361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12" creationId="{566A203B-F51A-A340-B81E-8BECAF12C5A0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13" creationId="{0212B6A8-AFAE-FD46-BD27-AB7F87FAF822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14" creationId="{29F88B03-8029-C24E-84C5-100265237A12}"/>
          </ac:spMkLst>
        </pc:spChg>
        <pc:spChg chg="add del">
          <ac:chgData name="Павел Варшавский" userId="91946b8a62b4c8f5" providerId="LiveId" clId="{4BF6B443-83A4-7F40-B882-4D836AE816D0}" dt="2020-02-24T17:03:16.410" v="67"/>
          <ac:spMkLst>
            <pc:docMk/>
            <pc:sldMk cId="1731090457" sldId="299"/>
            <ac:spMk id="115" creationId="{E8BBE49D-2D84-5C40-8179-1253057D0904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31" creationId="{117687E3-5431-7C48-A287-497F08881709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1" creationId="{52A962CA-7295-234A-81A1-F4014191AFFB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2" creationId="{FCFEAEC3-B2ED-ED48-85A6-8296DB47997B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3" creationId="{92504172-6D55-B64F-9058-C3CBD58F744C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4" creationId="{662A2C2A-A8BA-6044-A5C4-314E9809F371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5" creationId="{E66C6319-8403-D841-8281-D63398563CA6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6" creationId="{5546B728-10BA-C94F-9DBA-882C924E4B32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7" creationId="{551EC9FB-85DB-5F41-97F5-B7CCDD383B99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68" creationId="{5EEAB997-6CFF-654D-A489-5AFDD5A09B50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71" creationId="{86E905AB-448F-FC40-9E1B-9BD9CE537FE2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72" creationId="{3BDFDA52-69D5-C04B-9B06-F34AEFEBB7C5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73" creationId="{D849E61E-E8B0-5940-AF44-BB2A6C813168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74" creationId="{B2987405-E49D-D946-A882-7187C46C46F8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75" creationId="{49ABF639-FBCE-704D-A677-4729E262C3EC}"/>
          </ac:spMkLst>
        </pc:spChg>
        <pc:spChg chg="del">
          <ac:chgData name="Павел Варшавский" userId="91946b8a62b4c8f5" providerId="LiveId" clId="{4BF6B443-83A4-7F40-B882-4D836AE816D0}" dt="2020-02-24T17:03:18.257" v="68" actId="478"/>
          <ac:spMkLst>
            <pc:docMk/>
            <pc:sldMk cId="1731090457" sldId="299"/>
            <ac:spMk id="176" creationId="{4E487B9A-CD5B-E840-880A-81A952526C63}"/>
          </ac:spMkLst>
        </pc:spChg>
        <pc:spChg chg="add mod">
          <ac:chgData name="Павел Варшавский" userId="91946b8a62b4c8f5" providerId="LiveId" clId="{4BF6B443-83A4-7F40-B882-4D836AE816D0}" dt="2020-02-24T17:03:55.597" v="86" actId="1076"/>
          <ac:spMkLst>
            <pc:docMk/>
            <pc:sldMk cId="1731090457" sldId="299"/>
            <ac:spMk id="184" creationId="{97A821F7-5651-0749-8C19-4F97BA3FCEB0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14" creationId="{A776FFE1-C1F2-3F4E-8362-15FDA735F9A7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15" creationId="{DB76B7F0-3735-2A4C-B36D-2BE2593553BA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16" creationId="{4D60883D-E74A-0240-9D61-2C310445A832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17" creationId="{0A005177-1BBE-CE44-B8D4-EE03C4EE95B9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18" creationId="{E86C883F-4950-DE4C-8A83-529D03F0B5E3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19" creationId="{EC499F79-C893-2148-A6D6-669CE9D1B4D3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0" creationId="{DBF1FF9A-ACE0-1A4C-9DA9-B92A9D874F13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1" creationId="{E312C5E2-A967-DC46-AD50-116E41370BEB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4" creationId="{59518E82-E6D2-B047-9BA3-0368D152A496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5" creationId="{ACD1655A-78C2-7740-9354-612B0777B9A4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6" creationId="{EAB0FDA1-5570-7549-A9AF-45C388B91510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7" creationId="{18377BB0-620E-5E4A-9A3F-960C0C26AC46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8" creationId="{F7EF6CEF-DA5A-A44C-B6F3-C978820A71B0}"/>
          </ac:spMkLst>
        </pc:spChg>
        <pc:spChg chg="add mod">
          <ac:chgData name="Павел Варшавский" userId="91946b8a62b4c8f5" providerId="LiveId" clId="{4BF6B443-83A4-7F40-B882-4D836AE816D0}" dt="2020-02-24T17:04:10.131" v="108" actId="1036"/>
          <ac:spMkLst>
            <pc:docMk/>
            <pc:sldMk cId="1731090457" sldId="299"/>
            <ac:spMk id="229" creationId="{BC7CB887-BE42-D14B-90B0-EC983620925A}"/>
          </ac:spMkLst>
        </pc:spChg>
        <pc:grpChg chg="add del">
          <ac:chgData name="Павел Варшавский" userId="91946b8a62b4c8f5" providerId="LiveId" clId="{4BF6B443-83A4-7F40-B882-4D836AE816D0}" dt="2020-02-24T17:03:16.410" v="67"/>
          <ac:grpSpMkLst>
            <pc:docMk/>
            <pc:sldMk cId="1731090457" sldId="299"/>
            <ac:grpSpMk id="61" creationId="{F2B2F3DC-E675-2D41-A4FB-ACE797073E16}"/>
          </ac:grpSpMkLst>
        </pc:grpChg>
        <pc:grpChg chg="add del">
          <ac:chgData name="Павел Варшавский" userId="91946b8a62b4c8f5" providerId="LiveId" clId="{4BF6B443-83A4-7F40-B882-4D836AE816D0}" dt="2020-02-24T17:03:16.410" v="67"/>
          <ac:grpSpMkLst>
            <pc:docMk/>
            <pc:sldMk cId="1731090457" sldId="299"/>
            <ac:grpSpMk id="71" creationId="{E6330BA9-8C11-614A-866F-03FE2E2ACF47}"/>
          </ac:grpSpMkLst>
        </pc:grpChg>
        <pc:grpChg chg="add mod">
          <ac:chgData name="Павел Варшавский" userId="91946b8a62b4c8f5" providerId="LiveId" clId="{4BF6B443-83A4-7F40-B882-4D836AE816D0}" dt="2020-02-24T17:04:10.131" v="108" actId="1036"/>
          <ac:grpSpMkLst>
            <pc:docMk/>
            <pc:sldMk cId="1731090457" sldId="299"/>
            <ac:grpSpMk id="118" creationId="{35C1A435-982B-4D41-AC2D-1867577F750B}"/>
          </ac:grpSpMkLst>
        </pc:grpChg>
        <pc:grpChg chg="del">
          <ac:chgData name="Павел Варшавский" userId="91946b8a62b4c8f5" providerId="LiveId" clId="{4BF6B443-83A4-7F40-B882-4D836AE816D0}" dt="2020-02-24T17:03:18.257" v="68" actId="478"/>
          <ac:grpSpMkLst>
            <pc:docMk/>
            <pc:sldMk cId="1731090457" sldId="299"/>
            <ac:grpSpMk id="122" creationId="{13EA2423-5CE7-0240-988B-8D487A6A4E2E}"/>
          </ac:grpSpMkLst>
        </pc:grpChg>
        <pc:grpChg chg="del">
          <ac:chgData name="Павел Варшавский" userId="91946b8a62b4c8f5" providerId="LiveId" clId="{4BF6B443-83A4-7F40-B882-4D836AE816D0}" dt="2020-02-24T17:03:18.257" v="68" actId="478"/>
          <ac:grpSpMkLst>
            <pc:docMk/>
            <pc:sldMk cId="1731090457" sldId="299"/>
            <ac:grpSpMk id="132" creationId="{DDB14AA6-153B-9F4F-B947-EC4E9A0A79F9}"/>
          </ac:grpSpMkLst>
        </pc:grpChg>
        <pc:grpChg chg="add mod">
          <ac:chgData name="Павел Варшавский" userId="91946b8a62b4c8f5" providerId="LiveId" clId="{4BF6B443-83A4-7F40-B882-4D836AE816D0}" dt="2020-02-24T17:04:10.131" v="108" actId="1036"/>
          <ac:grpSpMkLst>
            <pc:docMk/>
            <pc:sldMk cId="1731090457" sldId="299"/>
            <ac:grpSpMk id="185" creationId="{9AEAE1D5-1D0F-6044-A6C1-EA459F4C67DA}"/>
          </ac:grpSpMkLst>
        </pc:grpChg>
        <pc:cxnChg chg="add del">
          <ac:chgData name="Павел Варшавский" userId="91946b8a62b4c8f5" providerId="LiveId" clId="{4BF6B443-83A4-7F40-B882-4D836AE816D0}" dt="2020-02-24T17:03:16.410" v="67"/>
          <ac:cxnSpMkLst>
            <pc:docMk/>
            <pc:sldMk cId="1731090457" sldId="299"/>
            <ac:cxnSpMk id="108" creationId="{67CF7E2E-E3A2-E449-8631-5D1ADC8C663C}"/>
          </ac:cxnSpMkLst>
        </pc:cxnChg>
        <pc:cxnChg chg="add del">
          <ac:chgData name="Павел Варшавский" userId="91946b8a62b4c8f5" providerId="LiveId" clId="{4BF6B443-83A4-7F40-B882-4D836AE816D0}" dt="2020-02-24T17:03:16.410" v="67"/>
          <ac:cxnSpMkLst>
            <pc:docMk/>
            <pc:sldMk cId="1731090457" sldId="299"/>
            <ac:cxnSpMk id="109" creationId="{DFD0BAD4-9D27-0140-BFBF-3775FA5521BA}"/>
          </ac:cxnSpMkLst>
        </pc:cxnChg>
        <pc:cxnChg chg="add del">
          <ac:chgData name="Павел Варшавский" userId="91946b8a62b4c8f5" providerId="LiveId" clId="{4BF6B443-83A4-7F40-B882-4D836AE816D0}" dt="2020-02-24T17:03:16.410" v="67"/>
          <ac:cxnSpMkLst>
            <pc:docMk/>
            <pc:sldMk cId="1731090457" sldId="299"/>
            <ac:cxnSpMk id="116" creationId="{11B163B6-F24A-EB46-896A-63C21CA3F7CF}"/>
          </ac:cxnSpMkLst>
        </pc:cxnChg>
        <pc:cxnChg chg="add del">
          <ac:chgData name="Павел Варшавский" userId="91946b8a62b4c8f5" providerId="LiveId" clId="{4BF6B443-83A4-7F40-B882-4D836AE816D0}" dt="2020-02-24T17:03:16.410" v="67"/>
          <ac:cxnSpMkLst>
            <pc:docMk/>
            <pc:sldMk cId="1731090457" sldId="299"/>
            <ac:cxnSpMk id="117" creationId="{6D822AE8-7943-DC49-8928-14007ED81FAD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26" creationId="{89F625EF-97D7-0646-804C-A319E57D6A13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27" creationId="{1F584BA1-B0BA-AF44-9E27-4B53635B1005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28" creationId="{252002C6-81B5-3248-B9B3-86A1FC2CEA6F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38" creationId="{6B92EC72-B4A4-3F4E-AAF5-3145A0CDC453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39" creationId="{F2BDC542-F88F-D44F-AD88-D7E0F7AE5D74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40" creationId="{6D96818C-C593-7F44-83C9-78EB670E5148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41" creationId="{C52F28A6-2530-0941-B423-F926A05EBF0E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46" creationId="{61FE7EC0-901F-0E48-90A6-DC3DEA59511F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47" creationId="{4E16E996-087F-8848-81AF-7EDBF7C92685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48" creationId="{D391C1B6-71F0-1041-9A14-6C8CE791AD2E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50" creationId="{4B4E7902-DA8A-814B-88F4-7D42D0665641}"/>
          </ac:cxnSpMkLst>
        </pc:cxnChg>
        <pc:cxnChg chg="mod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51" creationId="{F8B156C7-21F5-E94E-8501-89D3977625B8}"/>
          </ac:cxnSpMkLst>
        </pc:cxnChg>
        <pc:cxnChg chg="del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69" creationId="{1E6D1BF7-D3EB-6A44-A41A-9C06C222BD83}"/>
          </ac:cxnSpMkLst>
        </pc:cxnChg>
        <pc:cxnChg chg="del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70" creationId="{5861E730-BB5F-E647-ABD5-50D97BD7991A}"/>
          </ac:cxnSpMkLst>
        </pc:cxnChg>
        <pc:cxnChg chg="del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77" creationId="{66ECEB2D-D5D2-4948-B890-7334E3CB7738}"/>
          </ac:cxnSpMkLst>
        </pc:cxnChg>
        <pc:cxnChg chg="del">
          <ac:chgData name="Павел Варшавский" userId="91946b8a62b4c8f5" providerId="LiveId" clId="{4BF6B443-83A4-7F40-B882-4D836AE816D0}" dt="2020-02-24T17:03:18.257" v="68" actId="478"/>
          <ac:cxnSpMkLst>
            <pc:docMk/>
            <pc:sldMk cId="1731090457" sldId="299"/>
            <ac:cxnSpMk id="178" creationId="{D18E3150-48CE-6A45-8DA7-5D8989F22404}"/>
          </ac:cxnSpMkLst>
        </pc:cxnChg>
        <pc:cxnChg chg="add mod">
          <ac:chgData name="Павел Варшавский" userId="91946b8a62b4c8f5" providerId="LiveId" clId="{4BF6B443-83A4-7F40-B882-4D836AE816D0}" dt="2020-02-24T17:04:10.131" v="108" actId="1036"/>
          <ac:cxnSpMkLst>
            <pc:docMk/>
            <pc:sldMk cId="1731090457" sldId="299"/>
            <ac:cxnSpMk id="222" creationId="{66D39C6E-A7A4-5045-8944-0E392C29ED02}"/>
          </ac:cxnSpMkLst>
        </pc:cxnChg>
        <pc:cxnChg chg="add mod">
          <ac:chgData name="Павел Варшавский" userId="91946b8a62b4c8f5" providerId="LiveId" clId="{4BF6B443-83A4-7F40-B882-4D836AE816D0}" dt="2020-02-24T17:04:10.131" v="108" actId="1036"/>
          <ac:cxnSpMkLst>
            <pc:docMk/>
            <pc:sldMk cId="1731090457" sldId="299"/>
            <ac:cxnSpMk id="223" creationId="{F29675F2-8F52-604B-B436-7E4E63235854}"/>
          </ac:cxnSpMkLst>
        </pc:cxnChg>
        <pc:cxnChg chg="add mod">
          <ac:chgData name="Павел Варшавский" userId="91946b8a62b4c8f5" providerId="LiveId" clId="{4BF6B443-83A4-7F40-B882-4D836AE816D0}" dt="2020-02-24T17:04:10.131" v="108" actId="1036"/>
          <ac:cxnSpMkLst>
            <pc:docMk/>
            <pc:sldMk cId="1731090457" sldId="299"/>
            <ac:cxnSpMk id="230" creationId="{14339A12-AE8D-DE4D-B327-E661E050B6BB}"/>
          </ac:cxnSpMkLst>
        </pc:cxnChg>
        <pc:cxnChg chg="add mod">
          <ac:chgData name="Павел Варшавский" userId="91946b8a62b4c8f5" providerId="LiveId" clId="{4BF6B443-83A4-7F40-B882-4D836AE816D0}" dt="2020-02-24T17:04:10.131" v="108" actId="1036"/>
          <ac:cxnSpMkLst>
            <pc:docMk/>
            <pc:sldMk cId="1731090457" sldId="299"/>
            <ac:cxnSpMk id="231" creationId="{523E34AB-AF8F-DB48-BA91-DB49AB2D9A9D}"/>
          </ac:cxnSpMkLst>
        </pc:cxnChg>
      </pc:sldChg>
      <pc:sldChg chg="addSp delSp modSp add delAnim modAnim">
        <pc:chgData name="Павел Варшавский" userId="91946b8a62b4c8f5" providerId="LiveId" clId="{4BF6B443-83A4-7F40-B882-4D836AE816D0}" dt="2020-02-24T17:06:10.801" v="130" actId="1035"/>
        <pc:sldMkLst>
          <pc:docMk/>
          <pc:sldMk cId="2380986908" sldId="300"/>
        </pc:sldMkLst>
        <pc:spChg chg="mod">
          <ac:chgData name="Павел Варшавский" userId="91946b8a62b4c8f5" providerId="LiveId" clId="{4BF6B443-83A4-7F40-B882-4D836AE816D0}" dt="2020-02-24T17:05:39.942" v="117" actId="20577"/>
          <ac:spMkLst>
            <pc:docMk/>
            <pc:sldMk cId="2380986908" sldId="300"/>
            <ac:spMk id="2" creationId="{810D01BD-84EB-D947-8EF3-7A1D208C134E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1" creationId="{8AC198AE-698D-7B44-872E-779903D7330F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2" creationId="{F381399D-80A0-954F-B299-0A0559D47387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3" creationId="{EA5DA660-5B2B-2C4D-8569-68941C529395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4" creationId="{8B51448B-29AE-F94E-B06F-793706AF9AF1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5" creationId="{C5D987C5-D838-5246-8F58-A4F0BAF1527C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6" creationId="{79C31583-4B78-A646-ABF5-7D065FF510DF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7" creationId="{6F34E18D-162F-094B-8576-E076638C90F2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68" creationId="{BFD92E3D-B4A3-124F-A51A-F8C196E9567D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13" creationId="{F03A9383-36A3-5F40-9966-782D104D3AB0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14" creationId="{2431059E-DC15-1448-91A4-3E7391A305C4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15" creationId="{17FFF41D-5FDE-8749-93E6-3292F53EE8F2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16" creationId="{489680AC-30B0-AA47-A02F-2F7763611863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17" creationId="{D23389C4-3B60-BF4D-8077-6446A7FED03A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25" creationId="{B89348AB-62E7-F54E-AC72-BAC0EF47A15E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26" creationId="{5D7C063C-2589-7945-93D3-BF5481284901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27" creationId="{5B91A172-C370-5D41-8CBA-EB3D4B630E9A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28" creationId="{FBFC8AE6-E563-7647-9053-A10BB36074B8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29" creationId="{566D9735-62D9-6747-974D-573DD60C701A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30" creationId="{0B71A72A-9812-264A-9C52-83270A3A3A53}"/>
          </ac:spMkLst>
        </pc:spChg>
        <pc:spChg chg="add mod">
          <ac:chgData name="Павел Варшавский" userId="91946b8a62b4c8f5" providerId="LiveId" clId="{4BF6B443-83A4-7F40-B882-4D836AE816D0}" dt="2020-02-24T17:06:10.801" v="130" actId="1035"/>
          <ac:spMkLst>
            <pc:docMk/>
            <pc:sldMk cId="2380986908" sldId="300"/>
            <ac:spMk id="131" creationId="{883A4102-FCA7-A94C-9F68-FB2FBFDF1D04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184" creationId="{97A821F7-5651-0749-8C19-4F97BA3FCEB0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14" creationId="{A776FFE1-C1F2-3F4E-8362-15FDA735F9A7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15" creationId="{DB76B7F0-3735-2A4C-B36D-2BE2593553BA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16" creationId="{4D60883D-E74A-0240-9D61-2C310445A832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17" creationId="{0A005177-1BBE-CE44-B8D4-EE03C4EE95B9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18" creationId="{E86C883F-4950-DE4C-8A83-529D03F0B5E3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19" creationId="{EC499F79-C893-2148-A6D6-669CE9D1B4D3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0" creationId="{DBF1FF9A-ACE0-1A4C-9DA9-B92A9D874F13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1" creationId="{E312C5E2-A967-DC46-AD50-116E41370BEB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4" creationId="{59518E82-E6D2-B047-9BA3-0368D152A496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5" creationId="{ACD1655A-78C2-7740-9354-612B0777B9A4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6" creationId="{EAB0FDA1-5570-7549-A9AF-45C388B91510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7" creationId="{18377BB0-620E-5E4A-9A3F-960C0C26AC46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8" creationId="{F7EF6CEF-DA5A-A44C-B6F3-C978820A71B0}"/>
          </ac:spMkLst>
        </pc:spChg>
        <pc:spChg chg="del">
          <ac:chgData name="Павел Варшавский" userId="91946b8a62b4c8f5" providerId="LiveId" clId="{4BF6B443-83A4-7F40-B882-4D836AE816D0}" dt="2020-02-24T17:06:02.071" v="118" actId="478"/>
          <ac:spMkLst>
            <pc:docMk/>
            <pc:sldMk cId="2380986908" sldId="300"/>
            <ac:spMk id="229" creationId="{BC7CB887-BE42-D14B-90B0-EC983620925A}"/>
          </ac:spMkLst>
        </pc:spChg>
        <pc:grpChg chg="add mod">
          <ac:chgData name="Павел Варшавский" userId="91946b8a62b4c8f5" providerId="LiveId" clId="{4BF6B443-83A4-7F40-B882-4D836AE816D0}" dt="2020-02-24T17:06:10.801" v="130" actId="1035"/>
          <ac:grpSpMkLst>
            <pc:docMk/>
            <pc:sldMk cId="2380986908" sldId="300"/>
            <ac:grpSpMk id="69" creationId="{E9C47D90-8E35-244A-87AB-11815F3D5E54}"/>
          </ac:grpSpMkLst>
        </pc:grpChg>
        <pc:grpChg chg="del">
          <ac:chgData name="Павел Варшавский" userId="91946b8a62b4c8f5" providerId="LiveId" clId="{4BF6B443-83A4-7F40-B882-4D836AE816D0}" dt="2020-02-24T17:06:02.071" v="118" actId="478"/>
          <ac:grpSpMkLst>
            <pc:docMk/>
            <pc:sldMk cId="2380986908" sldId="300"/>
            <ac:grpSpMk id="118" creationId="{35C1A435-982B-4D41-AC2D-1867577F750B}"/>
          </ac:grpSpMkLst>
        </pc:grpChg>
        <pc:grpChg chg="add mod">
          <ac:chgData name="Павел Варшавский" userId="91946b8a62b4c8f5" providerId="LiveId" clId="{4BF6B443-83A4-7F40-B882-4D836AE816D0}" dt="2020-02-24T17:06:10.801" v="130" actId="1035"/>
          <ac:grpSpMkLst>
            <pc:docMk/>
            <pc:sldMk cId="2380986908" sldId="300"/>
            <ac:grpSpMk id="122" creationId="{2DA53AB0-4951-6C4F-8499-66CE1CFBFA43}"/>
          </ac:grpSpMkLst>
        </pc:grpChg>
        <pc:grpChg chg="del">
          <ac:chgData name="Павел Варшавский" userId="91946b8a62b4c8f5" providerId="LiveId" clId="{4BF6B443-83A4-7F40-B882-4D836AE816D0}" dt="2020-02-24T17:06:02.071" v="118" actId="478"/>
          <ac:grpSpMkLst>
            <pc:docMk/>
            <pc:sldMk cId="2380986908" sldId="300"/>
            <ac:grpSpMk id="185" creationId="{9AEAE1D5-1D0F-6044-A6C1-EA459F4C67DA}"/>
          </ac:grpSpMkLst>
        </pc:grp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79" creationId="{49C6FB2D-E35A-A24E-B586-15E8700C63BC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80" creationId="{6E270F5E-A7DB-D044-AC64-318C89335C87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81" creationId="{D8147306-DB90-D54D-9691-3A8860C5DF7C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91" creationId="{8A0C235F-764D-0947-A079-58C6E78C4FC3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92" creationId="{A0260618-9F2C-0141-81E3-D2FAAFAC293E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93" creationId="{146ABF76-69E1-2F4D-8EE8-024F78719A9E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94" creationId="{4D7CEBD6-9FB0-7C40-8A4D-1D82434B2288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199" creationId="{FFD6F8A2-20FF-D148-B423-35618042F1A1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00" creationId="{991D4F9E-2D68-8847-9C7E-7BFF4F84C881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01" creationId="{2ADD76A8-10EE-EE41-AE23-DC91BDA78265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03" creationId="{1F384E07-1459-A042-9BEA-896BBDA811BF}"/>
          </ac:cxnSpMkLst>
        </pc:cxnChg>
        <pc:cxnChg chg="mod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04" creationId="{E05AC65B-3E49-5146-8014-1E68E04676E3}"/>
          </ac:cxnSpMkLst>
        </pc:cxnChg>
        <pc:cxnChg chg="del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22" creationId="{66D39C6E-A7A4-5045-8944-0E392C29ED02}"/>
          </ac:cxnSpMkLst>
        </pc:cxnChg>
        <pc:cxnChg chg="del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23" creationId="{F29675F2-8F52-604B-B436-7E4E63235854}"/>
          </ac:cxnSpMkLst>
        </pc:cxnChg>
        <pc:cxnChg chg="del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30" creationId="{14339A12-AE8D-DE4D-B327-E661E050B6BB}"/>
          </ac:cxnSpMkLst>
        </pc:cxnChg>
        <pc:cxnChg chg="del">
          <ac:chgData name="Павел Варшавский" userId="91946b8a62b4c8f5" providerId="LiveId" clId="{4BF6B443-83A4-7F40-B882-4D836AE816D0}" dt="2020-02-24T17:06:02.071" v="118" actId="478"/>
          <ac:cxnSpMkLst>
            <pc:docMk/>
            <pc:sldMk cId="2380986908" sldId="300"/>
            <ac:cxnSpMk id="231" creationId="{523E34AB-AF8F-DB48-BA91-DB49AB2D9A9D}"/>
          </ac:cxnSpMkLst>
        </pc:cxnChg>
      </pc:sldChg>
      <pc:sldChg chg="addSp delSp modSp add delAnim">
        <pc:chgData name="Павел Варшавский" userId="91946b8a62b4c8f5" providerId="LiveId" clId="{4BF6B443-83A4-7F40-B882-4D836AE816D0}" dt="2020-02-24T17:13:12.968" v="196" actId="167"/>
        <pc:sldMkLst>
          <pc:docMk/>
          <pc:sldMk cId="1575105902" sldId="301"/>
        </pc:sldMkLst>
        <pc:spChg chg="mod">
          <ac:chgData name="Павел Варшавский" userId="91946b8a62b4c8f5" providerId="LiveId" clId="{4BF6B443-83A4-7F40-B882-4D836AE816D0}" dt="2020-02-24T17:07:21.607" v="135" actId="20577"/>
          <ac:spMkLst>
            <pc:docMk/>
            <pc:sldMk cId="1575105902" sldId="301"/>
            <ac:spMk id="2" creationId="{810D01BD-84EB-D947-8EF3-7A1D208C134E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1" creationId="{8AC198AE-698D-7B44-872E-779903D7330F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2" creationId="{F381399D-80A0-954F-B299-0A0559D47387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3" creationId="{EA5DA660-5B2B-2C4D-8569-68941C529395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4" creationId="{8B51448B-29AE-F94E-B06F-793706AF9AF1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5" creationId="{C5D987C5-D838-5246-8F58-A4F0BAF1527C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6" creationId="{79C31583-4B78-A646-ABF5-7D065FF510DF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7" creationId="{6F34E18D-162F-094B-8576-E076638C90F2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68" creationId="{BFD92E3D-B4A3-124F-A51A-F8C196E9567D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13" creationId="{F03A9383-36A3-5F40-9966-782D104D3AB0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14" creationId="{2431059E-DC15-1448-91A4-3E7391A305C4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15" creationId="{17FFF41D-5FDE-8749-93E6-3292F53EE8F2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16" creationId="{489680AC-30B0-AA47-A02F-2F7763611863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17" creationId="{D23389C4-3B60-BF4D-8077-6446A7FED03A}"/>
          </ac:spMkLst>
        </pc:spChg>
        <pc:spChg chg="add mod">
          <ac:chgData name="Павел Варшавский" userId="91946b8a62b4c8f5" providerId="LiveId" clId="{4BF6B443-83A4-7F40-B882-4D836AE816D0}" dt="2020-02-24T17:13:12.968" v="196" actId="167"/>
          <ac:spMkLst>
            <pc:docMk/>
            <pc:sldMk cId="1575105902" sldId="301"/>
            <ac:spMk id="121" creationId="{A3A7232E-CD6C-B445-8516-3E0E002B1A2E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25" creationId="{B89348AB-62E7-F54E-AC72-BAC0EF47A15E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26" creationId="{5D7C063C-2589-7945-93D3-BF5481284901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27" creationId="{5B91A172-C370-5D41-8CBA-EB3D4B630E9A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28" creationId="{FBFC8AE6-E563-7647-9053-A10BB36074B8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29" creationId="{566D9735-62D9-6747-974D-573DD60C701A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30" creationId="{0B71A72A-9812-264A-9C52-83270A3A3A53}"/>
          </ac:spMkLst>
        </pc:spChg>
        <pc:spChg chg="del">
          <ac:chgData name="Павел Варшавский" userId="91946b8a62b4c8f5" providerId="LiveId" clId="{4BF6B443-83A4-7F40-B882-4D836AE816D0}" dt="2020-02-24T17:07:16.222" v="133" actId="478"/>
          <ac:spMkLst>
            <pc:docMk/>
            <pc:sldMk cId="1575105902" sldId="301"/>
            <ac:spMk id="131" creationId="{883A4102-FCA7-A94C-9F68-FB2FBFDF1D04}"/>
          </ac:spMkLst>
        </pc:spChg>
        <pc:spChg chg="add mod">
          <ac:chgData name="Павел Варшавский" userId="91946b8a62b4c8f5" providerId="LiveId" clId="{4BF6B443-83A4-7F40-B882-4D836AE816D0}" dt="2020-02-24T17:12:48.453" v="195" actId="1076"/>
          <ac:spMkLst>
            <pc:docMk/>
            <pc:sldMk cId="1575105902" sldId="301"/>
            <ac:spMk id="132" creationId="{F2D74E78-F29F-EF4F-B509-C5A20EEB454E}"/>
          </ac:spMkLst>
        </pc:spChg>
        <pc:grpChg chg="del">
          <ac:chgData name="Павел Варшавский" userId="91946b8a62b4c8f5" providerId="LiveId" clId="{4BF6B443-83A4-7F40-B882-4D836AE816D0}" dt="2020-02-24T17:07:16.222" v="133" actId="478"/>
          <ac:grpSpMkLst>
            <pc:docMk/>
            <pc:sldMk cId="1575105902" sldId="301"/>
            <ac:grpSpMk id="69" creationId="{E9C47D90-8E35-244A-87AB-11815F3D5E54}"/>
          </ac:grpSpMkLst>
        </pc:grpChg>
        <pc:grpChg chg="del">
          <ac:chgData name="Павел Варшавский" userId="91946b8a62b4c8f5" providerId="LiveId" clId="{4BF6B443-83A4-7F40-B882-4D836AE816D0}" dt="2020-02-24T17:07:16.222" v="133" actId="478"/>
          <ac:grpSpMkLst>
            <pc:docMk/>
            <pc:sldMk cId="1575105902" sldId="301"/>
            <ac:grpSpMk id="122" creationId="{2DA53AB0-4951-6C4F-8499-66CE1CFBFA43}"/>
          </ac:grpSpMkLst>
        </pc:grpChg>
        <pc:graphicFrameChg chg="add mod modGraphic">
          <ac:chgData name="Павел Варшавский" userId="91946b8a62b4c8f5" providerId="LiveId" clId="{4BF6B443-83A4-7F40-B882-4D836AE816D0}" dt="2020-02-24T17:09:13.387" v="155" actId="14734"/>
          <ac:graphicFrameMkLst>
            <pc:docMk/>
            <pc:sldMk cId="1575105902" sldId="301"/>
            <ac:graphicFrameMk id="118" creationId="{88421963-B47C-C744-8807-B4F64E29CD1E}"/>
          </ac:graphicFrameMkLst>
        </pc:graphicFrameChg>
        <pc:graphicFrameChg chg="add mod">
          <ac:chgData name="Павел Варшавский" userId="91946b8a62b4c8f5" providerId="LiveId" clId="{4BF6B443-83A4-7F40-B882-4D836AE816D0}" dt="2020-02-24T17:12:30.073" v="194" actId="1076"/>
          <ac:graphicFrameMkLst>
            <pc:docMk/>
            <pc:sldMk cId="1575105902" sldId="301"/>
            <ac:graphicFrameMk id="119" creationId="{B7015790-951D-6C44-8C21-BF4D7F126BDD}"/>
          </ac:graphicFrameMkLst>
        </pc:graphicFrameChg>
        <pc:graphicFrameChg chg="add mod">
          <ac:chgData name="Павел Варшавский" userId="91946b8a62b4c8f5" providerId="LiveId" clId="{4BF6B443-83A4-7F40-B882-4D836AE816D0}" dt="2020-02-24T17:12:48.453" v="195" actId="1076"/>
          <ac:graphicFrameMkLst>
            <pc:docMk/>
            <pc:sldMk cId="1575105902" sldId="301"/>
            <ac:graphicFrameMk id="120" creationId="{11E9C3AB-02F4-8B44-B6CC-8DF97E0770C9}"/>
          </ac:graphicFrameMkLst>
        </pc:graphicFrame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73" creationId="{33348306-09F0-7C47-97DB-FEDAB2250854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74" creationId="{CF04DAFD-1BD1-6A4D-B84B-8104E2AB7E7F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75" creationId="{526016C5-A343-A74B-BAFE-309A64A9A6E1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83" creationId="{B1B6CC32-A779-C641-98E9-D7D618892161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84" creationId="{DA07DF2D-0823-AA47-ACF2-865912A25022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85" creationId="{928630CD-0AE8-7E46-AF9D-C4FD817F0A19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86" creationId="{8B9B16F4-E220-8C40-8E90-9F8C2562A395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90" creationId="{94303A84-93E4-194C-AE16-DE224057B2B2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91" creationId="{8906A66E-8E38-6C44-AA8B-BE22C140A258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92" creationId="{CCB4A469-5046-7C4D-B0BE-014EEA60A0C2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94" creationId="{672F5EC3-F0CD-E84C-A2B0-A1D6D9E87858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101" creationId="{2E27FFAC-D2EC-2E46-BFF5-22D66C4CC6E9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102" creationId="{8550D92C-1D8F-CD4A-96B4-88BF4B8A5F73}"/>
          </ac:cxnSpMkLst>
        </pc:cxnChg>
        <pc:cxnChg chg="mod">
          <ac:chgData name="Павел Варшавский" userId="91946b8a62b4c8f5" providerId="LiveId" clId="{4BF6B443-83A4-7F40-B882-4D836AE816D0}" dt="2020-02-24T17:07:16.222" v="133" actId="478"/>
          <ac:cxnSpMkLst>
            <pc:docMk/>
            <pc:sldMk cId="1575105902" sldId="301"/>
            <ac:cxnSpMk id="103" creationId="{4E13A9ED-FC51-0C49-A0BA-BF735EC20F6E}"/>
          </ac:cxnSpMkLst>
        </pc:cxnChg>
      </pc:sldChg>
      <pc:sldChg chg="addSp delSp modSp add">
        <pc:chgData name="Павел Варшавский" userId="91946b8a62b4c8f5" providerId="LiveId" clId="{4BF6B443-83A4-7F40-B882-4D836AE816D0}" dt="2020-02-24T17:15:13.080" v="207" actId="14100"/>
        <pc:sldMkLst>
          <pc:docMk/>
          <pc:sldMk cId="548274941" sldId="302"/>
        </pc:sldMkLst>
        <pc:spChg chg="mod">
          <ac:chgData name="Павел Варшавский" userId="91946b8a62b4c8f5" providerId="LiveId" clId="{4BF6B443-83A4-7F40-B882-4D836AE816D0}" dt="2020-02-24T17:14:33.543" v="201" actId="20577"/>
          <ac:spMkLst>
            <pc:docMk/>
            <pc:sldMk cId="548274941" sldId="302"/>
            <ac:spMk id="2" creationId="{810D01BD-84EB-D947-8EF3-7A1D208C134E}"/>
          </ac:spMkLst>
        </pc:spChg>
        <pc:spChg chg="del">
          <ac:chgData name="Павел Варшавский" userId="91946b8a62b4c8f5" providerId="LiveId" clId="{4BF6B443-83A4-7F40-B882-4D836AE816D0}" dt="2020-02-24T17:14:41.251" v="202" actId="478"/>
          <ac:spMkLst>
            <pc:docMk/>
            <pc:sldMk cId="548274941" sldId="302"/>
            <ac:spMk id="3" creationId="{6F054648-6727-964B-954D-96925364DDB4}"/>
          </ac:spMkLst>
        </pc:spChg>
        <pc:spChg chg="add mod">
          <ac:chgData name="Павел Варшавский" userId="91946b8a62b4c8f5" providerId="LiveId" clId="{4BF6B443-83A4-7F40-B882-4D836AE816D0}" dt="2020-02-24T17:15:13.080" v="207" actId="14100"/>
          <ac:spMkLst>
            <pc:docMk/>
            <pc:sldMk cId="548274941" sldId="302"/>
            <ac:spMk id="9" creationId="{1EF32E3B-13DD-5340-B370-A4C3174DFFA2}"/>
          </ac:spMkLst>
        </pc:spChg>
        <pc:spChg chg="del">
          <ac:chgData name="Павел Варшавский" userId="91946b8a62b4c8f5" providerId="LiveId" clId="{4BF6B443-83A4-7F40-B882-4D836AE816D0}" dt="2020-02-24T17:14:41.251" v="202" actId="478"/>
          <ac:spMkLst>
            <pc:docMk/>
            <pc:sldMk cId="548274941" sldId="302"/>
            <ac:spMk id="121" creationId="{A3A7232E-CD6C-B445-8516-3E0E002B1A2E}"/>
          </ac:spMkLst>
        </pc:spChg>
        <pc:spChg chg="del">
          <ac:chgData name="Павел Варшавский" userId="91946b8a62b4c8f5" providerId="LiveId" clId="{4BF6B443-83A4-7F40-B882-4D836AE816D0}" dt="2020-02-24T17:14:41.251" v="202" actId="478"/>
          <ac:spMkLst>
            <pc:docMk/>
            <pc:sldMk cId="548274941" sldId="302"/>
            <ac:spMk id="132" creationId="{F2D74E78-F29F-EF4F-B509-C5A20EEB454E}"/>
          </ac:spMkLst>
        </pc:spChg>
        <pc:graphicFrameChg chg="del">
          <ac:chgData name="Павел Варшавский" userId="91946b8a62b4c8f5" providerId="LiveId" clId="{4BF6B443-83A4-7F40-B882-4D836AE816D0}" dt="2020-02-24T17:14:41.251" v="202" actId="478"/>
          <ac:graphicFrameMkLst>
            <pc:docMk/>
            <pc:sldMk cId="548274941" sldId="302"/>
            <ac:graphicFrameMk id="118" creationId="{88421963-B47C-C744-8807-B4F64E29CD1E}"/>
          </ac:graphicFrameMkLst>
        </pc:graphicFrameChg>
        <pc:graphicFrameChg chg="del">
          <ac:chgData name="Павел Варшавский" userId="91946b8a62b4c8f5" providerId="LiveId" clId="{4BF6B443-83A4-7F40-B882-4D836AE816D0}" dt="2020-02-24T17:14:41.251" v="202" actId="478"/>
          <ac:graphicFrameMkLst>
            <pc:docMk/>
            <pc:sldMk cId="548274941" sldId="302"/>
            <ac:graphicFrameMk id="119" creationId="{B7015790-951D-6C44-8C21-BF4D7F126BDD}"/>
          </ac:graphicFrameMkLst>
        </pc:graphicFrameChg>
        <pc:graphicFrameChg chg="del">
          <ac:chgData name="Павел Варшавский" userId="91946b8a62b4c8f5" providerId="LiveId" clId="{4BF6B443-83A4-7F40-B882-4D836AE816D0}" dt="2020-02-24T17:14:41.251" v="202" actId="478"/>
          <ac:graphicFrameMkLst>
            <pc:docMk/>
            <pc:sldMk cId="548274941" sldId="302"/>
            <ac:graphicFrameMk id="120" creationId="{11E9C3AB-02F4-8B44-B6CC-8DF97E0770C9}"/>
          </ac:graphicFrameMkLst>
        </pc:graphicFrameChg>
      </pc:sldChg>
      <pc:sldChg chg="addSp delSp modSp add">
        <pc:chgData name="Павел Варшавский" userId="91946b8a62b4c8f5" providerId="LiveId" clId="{4BF6B443-83A4-7F40-B882-4D836AE816D0}" dt="2020-02-24T17:19:19.017" v="226"/>
        <pc:sldMkLst>
          <pc:docMk/>
          <pc:sldMk cId="3309973159" sldId="303"/>
        </pc:sldMkLst>
        <pc:spChg chg="mod">
          <ac:chgData name="Павел Варшавский" userId="91946b8a62b4c8f5" providerId="LiveId" clId="{4BF6B443-83A4-7F40-B882-4D836AE816D0}" dt="2020-02-24T17:17:49.088" v="212"/>
          <ac:spMkLst>
            <pc:docMk/>
            <pc:sldMk cId="3309973159" sldId="303"/>
            <ac:spMk id="2" creationId="{810D01BD-84EB-D947-8EF3-7A1D208C134E}"/>
          </ac:spMkLst>
        </pc:spChg>
        <pc:spChg chg="del">
          <ac:chgData name="Павел Варшавский" userId="91946b8a62b4c8f5" providerId="LiveId" clId="{4BF6B443-83A4-7F40-B882-4D836AE816D0}" dt="2020-02-24T17:17:59.759" v="213" actId="478"/>
          <ac:spMkLst>
            <pc:docMk/>
            <pc:sldMk cId="3309973159" sldId="303"/>
            <ac:spMk id="9" creationId="{1EF32E3B-13DD-5340-B370-A4C3174DFFA2}"/>
          </ac:spMkLst>
        </pc:spChg>
        <pc:graphicFrameChg chg="add mod">
          <ac:chgData name="Павел Варшавский" userId="91946b8a62b4c8f5" providerId="LiveId" clId="{4BF6B443-83A4-7F40-B882-4D836AE816D0}" dt="2020-02-24T17:19:19.017" v="226"/>
          <ac:graphicFrameMkLst>
            <pc:docMk/>
            <pc:sldMk cId="3309973159" sldId="303"/>
            <ac:graphicFrameMk id="4" creationId="{5EF765DF-6D38-6741-BA0C-256A926DA02B}"/>
          </ac:graphicFrameMkLst>
        </pc:graphicFrameChg>
      </pc:sldChg>
      <pc:sldChg chg="addSp delSp modSp add modAnim">
        <pc:chgData name="Павел Варшавский" userId="91946b8a62b4c8f5" providerId="LiveId" clId="{4BF6B443-83A4-7F40-B882-4D836AE816D0}" dt="2020-02-24T17:33:09.154" v="338" actId="113"/>
        <pc:sldMkLst>
          <pc:docMk/>
          <pc:sldMk cId="1085736731" sldId="304"/>
        </pc:sldMkLst>
        <pc:spChg chg="mod">
          <ac:chgData name="Павел Варшавский" userId="91946b8a62b4c8f5" providerId="LiveId" clId="{4BF6B443-83A4-7F40-B882-4D836AE816D0}" dt="2020-02-24T17:19:58.458" v="230"/>
          <ac:spMkLst>
            <pc:docMk/>
            <pc:sldMk cId="1085736731" sldId="304"/>
            <ac:spMk id="2" creationId="{810D01BD-84EB-D947-8EF3-7A1D208C134E}"/>
          </ac:spMkLst>
        </pc:spChg>
        <pc:spChg chg="add mod">
          <ac:chgData name="Павел Варшавский" userId="91946b8a62b4c8f5" providerId="LiveId" clId="{4BF6B443-83A4-7F40-B882-4D836AE816D0}" dt="2020-02-24T17:21:58.009" v="246" actId="1076"/>
          <ac:spMkLst>
            <pc:docMk/>
            <pc:sldMk cId="1085736731" sldId="304"/>
            <ac:spMk id="3" creationId="{017AC026-B35B-C84E-992B-A3C63255D89A}"/>
          </ac:spMkLst>
        </pc:spChg>
        <pc:spChg chg="add mod">
          <ac:chgData name="Павел Варшавский" userId="91946b8a62b4c8f5" providerId="LiveId" clId="{4BF6B443-83A4-7F40-B882-4D836AE816D0}" dt="2020-02-24T17:24:15.788" v="267" actId="1076"/>
          <ac:spMkLst>
            <pc:docMk/>
            <pc:sldMk cId="1085736731" sldId="304"/>
            <ac:spMk id="6" creationId="{726036A7-18C5-CB44-9E59-A397CA3BD3CB}"/>
          </ac:spMkLst>
        </pc:spChg>
        <pc:spChg chg="del">
          <ac:chgData name="Павел Варшавский" userId="91946b8a62b4c8f5" providerId="LiveId" clId="{4BF6B443-83A4-7F40-B882-4D836AE816D0}" dt="2020-02-24T17:20:02.796" v="231" actId="478"/>
          <ac:spMkLst>
            <pc:docMk/>
            <pc:sldMk cId="1085736731" sldId="304"/>
            <ac:spMk id="9" creationId="{1EF32E3B-13DD-5340-B370-A4C3174DFFA2}"/>
          </ac:spMkLst>
        </pc:spChg>
        <pc:graphicFrameChg chg="add mod modGraphic">
          <ac:chgData name="Павел Варшавский" userId="91946b8a62b4c8f5" providerId="LiveId" clId="{4BF6B443-83A4-7F40-B882-4D836AE816D0}" dt="2020-02-24T17:33:09.154" v="338" actId="113"/>
          <ac:graphicFrameMkLst>
            <pc:docMk/>
            <pc:sldMk cId="1085736731" sldId="304"/>
            <ac:graphicFrameMk id="5" creationId="{20A2296A-3488-194D-897A-6B6C1BB11B05}"/>
          </ac:graphicFrameMkLst>
        </pc:graphicFrameChg>
      </pc:sldChg>
      <pc:sldChg chg="addSp delSp modSp add modAnim">
        <pc:chgData name="Павел Варшавский" userId="91946b8a62b4c8f5" providerId="LiveId" clId="{4BF6B443-83A4-7F40-B882-4D836AE816D0}" dt="2020-02-24T17:32:41.838" v="334" actId="113"/>
        <pc:sldMkLst>
          <pc:docMk/>
          <pc:sldMk cId="1232526688" sldId="305"/>
        </pc:sldMkLst>
        <pc:spChg chg="mod">
          <ac:chgData name="Павел Варшавский" userId="91946b8a62b4c8f5" providerId="LiveId" clId="{4BF6B443-83A4-7F40-B882-4D836AE816D0}" dt="2020-02-24T17:28:16.868" v="304"/>
          <ac:spMkLst>
            <pc:docMk/>
            <pc:sldMk cId="1232526688" sldId="305"/>
            <ac:spMk id="2" creationId="{810D01BD-84EB-D947-8EF3-7A1D208C134E}"/>
          </ac:spMkLst>
        </pc:spChg>
        <pc:spChg chg="add mod">
          <ac:chgData name="Павел Варшавский" userId="91946b8a62b4c8f5" providerId="LiveId" clId="{4BF6B443-83A4-7F40-B882-4D836AE816D0}" dt="2020-02-24T17:29:21.694" v="312" actId="255"/>
          <ac:spMkLst>
            <pc:docMk/>
            <pc:sldMk cId="1232526688" sldId="305"/>
            <ac:spMk id="4" creationId="{0C8DBCA8-B9F5-9544-B286-C143281EF010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6" creationId="{714BF7BF-6D28-6949-8196-4C0266A4B9BE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7" creationId="{72431C6E-64FE-7A4F-8192-9E6538CAF3BC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8" creationId="{4FF54821-3533-894F-B95D-F5FA0F5A6A5F}"/>
          </ac:spMkLst>
        </pc:spChg>
        <pc:spChg chg="del">
          <ac:chgData name="Павел Варшавский" userId="91946b8a62b4c8f5" providerId="LiveId" clId="{4BF6B443-83A4-7F40-B882-4D836AE816D0}" dt="2020-02-24T17:28:26.728" v="305" actId="478"/>
          <ac:spMkLst>
            <pc:docMk/>
            <pc:sldMk cId="1232526688" sldId="305"/>
            <ac:spMk id="9" creationId="{1EF32E3B-13DD-5340-B370-A4C3174DFFA2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3" creationId="{13373E05-0DF2-944D-9770-14986C12B0CD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4" creationId="{28B8069B-3159-6A46-8223-F0E477C1A34A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5" creationId="{D9D0E3CE-8839-3147-B638-F1463964B7A8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6" creationId="{6D323B3C-9B1A-FB49-8921-FCAC379F56D3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7" creationId="{726487EF-622E-2D46-ACD0-B0EC0EA3B220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8" creationId="{5189E309-5CA5-D145-A3ED-65EE71F096DB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19" creationId="{D2A2CD66-6383-554F-B04A-46097D96E61C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0" creationId="{9E0041AA-462A-824B-B21C-29F946A54682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1" creationId="{42DD92AB-DFBC-FE44-AEC1-C300360DB758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2" creationId="{A83614A2-2B5C-B74B-8B29-9B7B0DB26119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3" creationId="{0D616F5B-9442-F54E-B492-D69FA64B105C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4" creationId="{07819838-7AB2-9148-A07F-0CC7BAD0D996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6" creationId="{7A004F7A-56F4-1A4F-A636-325D8983C292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27" creationId="{AB392C32-A853-994C-9EB0-6830FA07178C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30" creationId="{48891CB7-0249-6243-A76B-5D11ADFD556C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31" creationId="{804F999A-E625-BD4C-98E7-DC048461AF41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32" creationId="{C42907F4-C4C6-1148-8E79-8C0549477E61}"/>
          </ac:spMkLst>
        </pc:spChg>
        <pc:spChg chg="add mod">
          <ac:chgData name="Павел Варшавский" userId="91946b8a62b4c8f5" providerId="LiveId" clId="{4BF6B443-83A4-7F40-B882-4D836AE816D0}" dt="2020-02-24T17:30:32.479" v="321" actId="1076"/>
          <ac:spMkLst>
            <pc:docMk/>
            <pc:sldMk cId="1232526688" sldId="305"/>
            <ac:spMk id="33" creationId="{7A23DDC9-ED71-964C-A7FD-41A52B9D8F14}"/>
          </ac:spMkLst>
        </pc:spChg>
        <pc:graphicFrameChg chg="add mod modGraphic">
          <ac:chgData name="Павел Варшавский" userId="91946b8a62b4c8f5" providerId="LiveId" clId="{4BF6B443-83A4-7F40-B882-4D836AE816D0}" dt="2020-02-24T17:32:41.838" v="334" actId="113"/>
          <ac:graphicFrameMkLst>
            <pc:docMk/>
            <pc:sldMk cId="1232526688" sldId="305"/>
            <ac:graphicFrameMk id="25" creationId="{E44366EC-9110-604D-A972-7F3C1136B4D6}"/>
          </ac:graphicFrameMkLst>
        </pc:graphicFrameChg>
        <pc:cxnChg chg="add mod">
          <ac:chgData name="Павел Варшавский" userId="91946b8a62b4c8f5" providerId="LiveId" clId="{4BF6B443-83A4-7F40-B882-4D836AE816D0}" dt="2020-02-24T17:30:32.479" v="321" actId="1076"/>
          <ac:cxnSpMkLst>
            <pc:docMk/>
            <pc:sldMk cId="1232526688" sldId="305"/>
            <ac:cxnSpMk id="5" creationId="{3FB0CCA6-0EBA-974F-A3EC-379161F88E53}"/>
          </ac:cxnSpMkLst>
        </pc:cxnChg>
        <pc:cxnChg chg="add mod">
          <ac:chgData name="Павел Варшавский" userId="91946b8a62b4c8f5" providerId="LiveId" clId="{4BF6B443-83A4-7F40-B882-4D836AE816D0}" dt="2020-02-24T17:30:32.479" v="321" actId="1076"/>
          <ac:cxnSpMkLst>
            <pc:docMk/>
            <pc:sldMk cId="1232526688" sldId="305"/>
            <ac:cxnSpMk id="10" creationId="{32B8DFCC-E877-A84E-A1F5-A177E1929128}"/>
          </ac:cxnSpMkLst>
        </pc:cxnChg>
        <pc:cxnChg chg="add mod">
          <ac:chgData name="Павел Варшавский" userId="91946b8a62b4c8f5" providerId="LiveId" clId="{4BF6B443-83A4-7F40-B882-4D836AE816D0}" dt="2020-02-24T17:30:32.479" v="321" actId="1076"/>
          <ac:cxnSpMkLst>
            <pc:docMk/>
            <pc:sldMk cId="1232526688" sldId="305"/>
            <ac:cxnSpMk id="11" creationId="{34102D90-9D84-2D4C-88E8-C4385A6061FE}"/>
          </ac:cxnSpMkLst>
        </pc:cxnChg>
        <pc:cxnChg chg="add mod">
          <ac:chgData name="Павел Варшавский" userId="91946b8a62b4c8f5" providerId="LiveId" clId="{4BF6B443-83A4-7F40-B882-4D836AE816D0}" dt="2020-02-24T17:30:32.479" v="321" actId="1076"/>
          <ac:cxnSpMkLst>
            <pc:docMk/>
            <pc:sldMk cId="1232526688" sldId="305"/>
            <ac:cxnSpMk id="12" creationId="{4B14071F-E095-4647-ABB5-DC68C4C1CC28}"/>
          </ac:cxnSpMkLst>
        </pc:cxnChg>
        <pc:cxnChg chg="add mod">
          <ac:chgData name="Павел Варшавский" userId="91946b8a62b4c8f5" providerId="LiveId" clId="{4BF6B443-83A4-7F40-B882-4D836AE816D0}" dt="2020-02-24T17:30:32.479" v="321" actId="1076"/>
          <ac:cxnSpMkLst>
            <pc:docMk/>
            <pc:sldMk cId="1232526688" sldId="305"/>
            <ac:cxnSpMk id="28" creationId="{B351143A-EB97-674C-BD5A-E5A7F898C802}"/>
          </ac:cxnSpMkLst>
        </pc:cxnChg>
        <pc:cxnChg chg="add mod">
          <ac:chgData name="Павел Варшавский" userId="91946b8a62b4c8f5" providerId="LiveId" clId="{4BF6B443-83A4-7F40-B882-4D836AE816D0}" dt="2020-02-24T17:30:32.479" v="321" actId="1076"/>
          <ac:cxnSpMkLst>
            <pc:docMk/>
            <pc:sldMk cId="1232526688" sldId="305"/>
            <ac:cxnSpMk id="29" creationId="{4F3447E2-8A41-F84B-B6D4-9106F492D238}"/>
          </ac:cxnSpMkLst>
        </pc:cxnChg>
      </pc:sldChg>
      <pc:sldChg chg="addSp delSp modSp add delAnim modAnim">
        <pc:chgData name="Павел Варшавский" userId="91946b8a62b4c8f5" providerId="LiveId" clId="{4BF6B443-83A4-7F40-B882-4D836AE816D0}" dt="2020-02-24T17:27:50.364" v="302" actId="2711"/>
        <pc:sldMkLst>
          <pc:docMk/>
          <pc:sldMk cId="2954772312" sldId="306"/>
        </pc:sldMkLst>
        <pc:spChg chg="del">
          <ac:chgData name="Павел Варшавский" userId="91946b8a62b4c8f5" providerId="LiveId" clId="{4BF6B443-83A4-7F40-B882-4D836AE816D0}" dt="2020-02-24T17:25:00.054" v="269" actId="478"/>
          <ac:spMkLst>
            <pc:docMk/>
            <pc:sldMk cId="2954772312" sldId="306"/>
            <ac:spMk id="3" creationId="{017AC026-B35B-C84E-992B-A3C63255D89A}"/>
          </ac:spMkLst>
        </pc:spChg>
        <pc:spChg chg="add del mod">
          <ac:chgData name="Павел Варшавский" userId="91946b8a62b4c8f5" providerId="LiveId" clId="{4BF6B443-83A4-7F40-B882-4D836AE816D0}" dt="2020-02-24T17:25:47.252" v="285" actId="478"/>
          <ac:spMkLst>
            <pc:docMk/>
            <pc:sldMk cId="2954772312" sldId="306"/>
            <ac:spMk id="4" creationId="{7AEC230F-2EBD-2643-8BA1-83CB1DD914E7}"/>
          </ac:spMkLst>
        </pc:spChg>
        <pc:spChg chg="del">
          <ac:chgData name="Павел Варшавский" userId="91946b8a62b4c8f5" providerId="LiveId" clId="{4BF6B443-83A4-7F40-B882-4D836AE816D0}" dt="2020-02-24T17:25:00.054" v="269" actId="478"/>
          <ac:spMkLst>
            <pc:docMk/>
            <pc:sldMk cId="2954772312" sldId="306"/>
            <ac:spMk id="6" creationId="{726036A7-18C5-CB44-9E59-A397CA3BD3CB}"/>
          </ac:spMkLst>
        </pc:spChg>
        <pc:spChg chg="add mod">
          <ac:chgData name="Павел Варшавский" userId="91946b8a62b4c8f5" providerId="LiveId" clId="{4BF6B443-83A4-7F40-B882-4D836AE816D0}" dt="2020-02-24T17:26:05.053" v="288" actId="1076"/>
          <ac:spMkLst>
            <pc:docMk/>
            <pc:sldMk cId="2954772312" sldId="306"/>
            <ac:spMk id="7" creationId="{22BC3BAA-2666-1F41-AF84-9B06C364E362}"/>
          </ac:spMkLst>
        </pc:spChg>
        <pc:spChg chg="mod">
          <ac:chgData name="Павел Варшавский" userId="91946b8a62b4c8f5" providerId="LiveId" clId="{4BF6B443-83A4-7F40-B882-4D836AE816D0}" dt="2020-02-24T17:26:16.658" v="290" actId="14100"/>
          <ac:spMkLst>
            <pc:docMk/>
            <pc:sldMk cId="2954772312" sldId="306"/>
            <ac:spMk id="23" creationId="{777CB9C4-B46C-4642-82BF-743C88C96DCF}"/>
          </ac:spMkLst>
        </pc:spChg>
        <pc:spChg chg="mod">
          <ac:chgData name="Павел Варшавский" userId="91946b8a62b4c8f5" providerId="LiveId" clId="{4BF6B443-83A4-7F40-B882-4D836AE816D0}" dt="2020-02-24T17:26:36.161" v="294" actId="14100"/>
          <ac:spMkLst>
            <pc:docMk/>
            <pc:sldMk cId="2954772312" sldId="306"/>
            <ac:spMk id="24" creationId="{796AFCF5-97F4-4047-BE55-A5786877A3C7}"/>
          </ac:spMkLst>
        </pc:spChg>
        <pc:spChg chg="mod">
          <ac:chgData name="Павел Варшавский" userId="91946b8a62b4c8f5" providerId="LiveId" clId="{4BF6B443-83A4-7F40-B882-4D836AE816D0}" dt="2020-02-24T17:26:45.439" v="296" actId="14100"/>
          <ac:spMkLst>
            <pc:docMk/>
            <pc:sldMk cId="2954772312" sldId="306"/>
            <ac:spMk id="30" creationId="{FFC6216B-DA24-964C-BCBC-0807E9943A68}"/>
          </ac:spMkLst>
        </pc:spChg>
        <pc:spChg chg="mod">
          <ac:chgData name="Павел Варшавский" userId="91946b8a62b4c8f5" providerId="LiveId" clId="{4BF6B443-83A4-7F40-B882-4D836AE816D0}" dt="2020-02-24T17:26:26.371" v="292" actId="14100"/>
          <ac:spMkLst>
            <pc:docMk/>
            <pc:sldMk cId="2954772312" sldId="306"/>
            <ac:spMk id="32" creationId="{FA246413-E1F3-C447-B9C5-47FE0921321E}"/>
          </ac:spMkLst>
        </pc:spChg>
        <pc:spChg chg="mod">
          <ac:chgData name="Павел Варшавский" userId="91946b8a62b4c8f5" providerId="LiveId" clId="{4BF6B443-83A4-7F40-B882-4D836AE816D0}" dt="2020-02-24T17:26:57.981" v="298" actId="14100"/>
          <ac:spMkLst>
            <pc:docMk/>
            <pc:sldMk cId="2954772312" sldId="306"/>
            <ac:spMk id="72" creationId="{0735E4BF-DBC9-4A40-855B-78EFBC33E547}"/>
          </ac:spMkLst>
        </pc:spChg>
        <pc:spChg chg="add mod">
          <ac:chgData name="Павел Варшавский" userId="91946b8a62b4c8f5" providerId="LiveId" clId="{4BF6B443-83A4-7F40-B882-4D836AE816D0}" dt="2020-02-24T17:27:50.364" v="302" actId="2711"/>
          <ac:spMkLst>
            <pc:docMk/>
            <pc:sldMk cId="2954772312" sldId="306"/>
            <ac:spMk id="73" creationId="{F57D5DF7-0094-C347-AB72-5730C337937F}"/>
          </ac:spMkLst>
        </pc:spChg>
        <pc:grpChg chg="add mod">
          <ac:chgData name="Павел Варшавский" userId="91946b8a62b4c8f5" providerId="LiveId" clId="{4BF6B443-83A4-7F40-B882-4D836AE816D0}" dt="2020-02-24T17:27:19.080" v="299" actId="1076"/>
          <ac:grpSpMkLst>
            <pc:docMk/>
            <pc:sldMk cId="2954772312" sldId="306"/>
            <ac:grpSpMk id="8" creationId="{618FA6F7-942E-3B4D-97A7-63C2511A8AC8}"/>
          </ac:grpSpMkLst>
        </pc:grpChg>
        <pc:graphicFrameChg chg="del">
          <ac:chgData name="Павел Варшавский" userId="91946b8a62b4c8f5" providerId="LiveId" clId="{4BF6B443-83A4-7F40-B882-4D836AE816D0}" dt="2020-02-24T17:25:00.054" v="269" actId="478"/>
          <ac:graphicFrameMkLst>
            <pc:docMk/>
            <pc:sldMk cId="2954772312" sldId="306"/>
            <ac:graphicFrameMk id="5" creationId="{20A2296A-3488-194D-897A-6B6C1BB11B05}"/>
          </ac:graphicFrameMkLst>
        </pc:graphicFrameChg>
      </pc:sldChg>
      <pc:sldChg chg="addSp delSp modSp add delAnim">
        <pc:chgData name="Павел Варшавский" userId="91946b8a62b4c8f5" providerId="LiveId" clId="{4BF6B443-83A4-7F40-B882-4D836AE816D0}" dt="2020-02-24T17:34:19.107" v="350" actId="1076"/>
        <pc:sldMkLst>
          <pc:docMk/>
          <pc:sldMk cId="3752011949" sldId="307"/>
        </pc:sldMkLst>
        <pc:spChg chg="mod">
          <ac:chgData name="Павел Варшавский" userId="91946b8a62b4c8f5" providerId="LiveId" clId="{4BF6B443-83A4-7F40-B882-4D836AE816D0}" dt="2020-02-24T17:31:31.020" v="325" actId="20577"/>
          <ac:spMkLst>
            <pc:docMk/>
            <pc:sldMk cId="3752011949" sldId="307"/>
            <ac:spMk id="2" creationId="{810D01BD-84EB-D947-8EF3-7A1D208C134E}"/>
          </ac:spMkLst>
        </pc:spChg>
        <pc:spChg chg="del">
          <ac:chgData name="Павел Варшавский" userId="91946b8a62b4c8f5" providerId="LiveId" clId="{4BF6B443-83A4-7F40-B882-4D836AE816D0}" dt="2020-02-24T17:31:59.669" v="327" actId="478"/>
          <ac:spMkLst>
            <pc:docMk/>
            <pc:sldMk cId="3752011949" sldId="307"/>
            <ac:spMk id="4" creationId="{0C8DBCA8-B9F5-9544-B286-C143281EF010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6" creationId="{714BF7BF-6D28-6949-8196-4C0266A4B9BE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7" creationId="{72431C6E-64FE-7A4F-8192-9E6538CAF3BC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8" creationId="{4FF54821-3533-894F-B95D-F5FA0F5A6A5F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3" creationId="{13373E05-0DF2-944D-9770-14986C12B0CD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4" creationId="{28B8069B-3159-6A46-8223-F0E477C1A34A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5" creationId="{D9D0E3CE-8839-3147-B638-F1463964B7A8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6" creationId="{6D323B3C-9B1A-FB49-8921-FCAC379F56D3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7" creationId="{726487EF-622E-2D46-ACD0-B0EC0EA3B220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8" creationId="{5189E309-5CA5-D145-A3ED-65EE71F096DB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19" creationId="{D2A2CD66-6383-554F-B04A-46097D96E61C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0" creationId="{9E0041AA-462A-824B-B21C-29F946A54682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1" creationId="{42DD92AB-DFBC-FE44-AEC1-C300360DB758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2" creationId="{A83614A2-2B5C-B74B-8B29-9B7B0DB26119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3" creationId="{0D616F5B-9442-F54E-B492-D69FA64B105C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4" creationId="{07819838-7AB2-9148-A07F-0CC7BAD0D996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6" creationId="{7A004F7A-56F4-1A4F-A636-325D8983C292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27" creationId="{AB392C32-A853-994C-9EB0-6830FA07178C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30" creationId="{48891CB7-0249-6243-A76B-5D11ADFD556C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31" creationId="{804F999A-E625-BD4C-98E7-DC048461AF41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32" creationId="{C42907F4-C4C6-1148-8E79-8C0549477E61}"/>
          </ac:spMkLst>
        </pc:spChg>
        <pc:spChg chg="del">
          <ac:chgData name="Павел Варшавский" userId="91946b8a62b4c8f5" providerId="LiveId" clId="{4BF6B443-83A4-7F40-B882-4D836AE816D0}" dt="2020-02-24T17:31:54.439" v="326" actId="478"/>
          <ac:spMkLst>
            <pc:docMk/>
            <pc:sldMk cId="3752011949" sldId="307"/>
            <ac:spMk id="33" creationId="{7A23DDC9-ED71-964C-A7FD-41A52B9D8F14}"/>
          </ac:spMkLst>
        </pc:spChg>
        <pc:spChg chg="add mod">
          <ac:chgData name="Павел Варшавский" userId="91946b8a62b4c8f5" providerId="LiveId" clId="{4BF6B443-83A4-7F40-B882-4D836AE816D0}" dt="2020-02-24T17:34:19.107" v="350" actId="1076"/>
          <ac:spMkLst>
            <pc:docMk/>
            <pc:sldMk cId="3752011949" sldId="307"/>
            <ac:spMk id="35" creationId="{D1A16F98-531E-C54B-8F2E-08FAC47AB60D}"/>
          </ac:spMkLst>
        </pc:spChg>
        <pc:graphicFrameChg chg="del">
          <ac:chgData name="Павел Варшавский" userId="91946b8a62b4c8f5" providerId="LiveId" clId="{4BF6B443-83A4-7F40-B882-4D836AE816D0}" dt="2020-02-24T17:31:54.439" v="326" actId="478"/>
          <ac:graphicFrameMkLst>
            <pc:docMk/>
            <pc:sldMk cId="3752011949" sldId="307"/>
            <ac:graphicFrameMk id="25" creationId="{E44366EC-9110-604D-A972-7F3C1136B4D6}"/>
          </ac:graphicFrameMkLst>
        </pc:graphicFrameChg>
        <pc:graphicFrameChg chg="add mod modGraphic">
          <ac:chgData name="Павел Варшавский" userId="91946b8a62b4c8f5" providerId="LiveId" clId="{4BF6B443-83A4-7F40-B882-4D836AE816D0}" dt="2020-02-24T17:34:14.574" v="349" actId="1076"/>
          <ac:graphicFrameMkLst>
            <pc:docMk/>
            <pc:sldMk cId="3752011949" sldId="307"/>
            <ac:graphicFrameMk id="34" creationId="{B0BF5B59-CE88-9E41-8DCF-788608068C74}"/>
          </ac:graphicFrameMkLst>
        </pc:graphicFrameChg>
        <pc:cxnChg chg="del mod">
          <ac:chgData name="Павел Варшавский" userId="91946b8a62b4c8f5" providerId="LiveId" clId="{4BF6B443-83A4-7F40-B882-4D836AE816D0}" dt="2020-02-24T17:31:54.439" v="326" actId="478"/>
          <ac:cxnSpMkLst>
            <pc:docMk/>
            <pc:sldMk cId="3752011949" sldId="307"/>
            <ac:cxnSpMk id="5" creationId="{3FB0CCA6-0EBA-974F-A3EC-379161F88E53}"/>
          </ac:cxnSpMkLst>
        </pc:cxnChg>
        <pc:cxnChg chg="del mod">
          <ac:chgData name="Павел Варшавский" userId="91946b8a62b4c8f5" providerId="LiveId" clId="{4BF6B443-83A4-7F40-B882-4D836AE816D0}" dt="2020-02-24T17:31:54.439" v="326" actId="478"/>
          <ac:cxnSpMkLst>
            <pc:docMk/>
            <pc:sldMk cId="3752011949" sldId="307"/>
            <ac:cxnSpMk id="10" creationId="{32B8DFCC-E877-A84E-A1F5-A177E1929128}"/>
          </ac:cxnSpMkLst>
        </pc:cxnChg>
        <pc:cxnChg chg="del mod">
          <ac:chgData name="Павел Варшавский" userId="91946b8a62b4c8f5" providerId="LiveId" clId="{4BF6B443-83A4-7F40-B882-4D836AE816D0}" dt="2020-02-24T17:31:54.439" v="326" actId="478"/>
          <ac:cxnSpMkLst>
            <pc:docMk/>
            <pc:sldMk cId="3752011949" sldId="307"/>
            <ac:cxnSpMk id="11" creationId="{34102D90-9D84-2D4C-88E8-C4385A6061FE}"/>
          </ac:cxnSpMkLst>
        </pc:cxnChg>
        <pc:cxnChg chg="del mod">
          <ac:chgData name="Павел Варшавский" userId="91946b8a62b4c8f5" providerId="LiveId" clId="{4BF6B443-83A4-7F40-B882-4D836AE816D0}" dt="2020-02-24T17:31:54.439" v="326" actId="478"/>
          <ac:cxnSpMkLst>
            <pc:docMk/>
            <pc:sldMk cId="3752011949" sldId="307"/>
            <ac:cxnSpMk id="12" creationId="{4B14071F-E095-4647-ABB5-DC68C4C1CC28}"/>
          </ac:cxnSpMkLst>
        </pc:cxnChg>
        <pc:cxnChg chg="del mod">
          <ac:chgData name="Павел Варшавский" userId="91946b8a62b4c8f5" providerId="LiveId" clId="{4BF6B443-83A4-7F40-B882-4D836AE816D0}" dt="2020-02-24T17:31:54.439" v="326" actId="478"/>
          <ac:cxnSpMkLst>
            <pc:docMk/>
            <pc:sldMk cId="3752011949" sldId="307"/>
            <ac:cxnSpMk id="28" creationId="{B351143A-EB97-674C-BD5A-E5A7F898C802}"/>
          </ac:cxnSpMkLst>
        </pc:cxnChg>
        <pc:cxnChg chg="del mod">
          <ac:chgData name="Павел Варшавский" userId="91946b8a62b4c8f5" providerId="LiveId" clId="{4BF6B443-83A4-7F40-B882-4D836AE816D0}" dt="2020-02-24T17:31:54.439" v="326" actId="478"/>
          <ac:cxnSpMkLst>
            <pc:docMk/>
            <pc:sldMk cId="3752011949" sldId="307"/>
            <ac:cxnSpMk id="29" creationId="{4F3447E2-8A41-F84B-B6D4-9106F492D238}"/>
          </ac:cxnSpMkLst>
        </pc:cxnChg>
      </pc:sldChg>
      <pc:sldMasterChg chg="delSldLayout">
        <pc:chgData name="Павел Варшавский" userId="91946b8a62b4c8f5" providerId="LiveId" clId="{4BF6B443-83A4-7F40-B882-4D836AE816D0}" dt="2020-02-24T17:15:29.556" v="209" actId="2696"/>
        <pc:sldMasterMkLst>
          <pc:docMk/>
          <pc:sldMasterMk cId="0" sldId="2147483687"/>
        </pc:sldMasterMkLst>
        <pc:sldLayoutChg chg="del">
          <pc:chgData name="Павел Варшавский" userId="91946b8a62b4c8f5" providerId="LiveId" clId="{4BF6B443-83A4-7F40-B882-4D836AE816D0}" dt="2020-02-24T17:15:29.556" v="209" actId="2696"/>
          <pc:sldLayoutMkLst>
            <pc:docMk/>
            <pc:sldMasterMk cId="0" sldId="2147483687"/>
            <pc:sldLayoutMk cId="1456567051" sldId="2147483747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03.03.2020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сокращения перебора при поиске решения на дереве игры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7" name="Группа 70">
            <a:extLst>
              <a:ext uri="{FF2B5EF4-FFF2-40B4-BE49-F238E27FC236}">
                <a16:creationId xmlns:a16="http://schemas.microsoft.com/office/drawing/2014/main" id="{018AFA1D-AE44-BF42-A992-B7518657453C}"/>
              </a:ext>
            </a:extLst>
          </p:cNvPr>
          <p:cNvGrpSpPr/>
          <p:nvPr/>
        </p:nvGrpSpPr>
        <p:grpSpPr>
          <a:xfrm>
            <a:off x="943969" y="1142082"/>
            <a:ext cx="7256061" cy="637580"/>
            <a:chOff x="1261" y="0"/>
            <a:chExt cx="5495010" cy="6151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CDD2EA7E-DFFE-324B-9EF4-D3618E53F56C}"/>
                </a:ext>
              </a:extLst>
            </p:cNvPr>
            <p:cNvSpPr/>
            <p:nvPr/>
          </p:nvSpPr>
          <p:spPr>
            <a:xfrm>
              <a:off x="1261" y="0"/>
              <a:ext cx="5495010" cy="615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>
              <a:extLst>
                <a:ext uri="{FF2B5EF4-FFF2-40B4-BE49-F238E27FC236}">
                  <a16:creationId xmlns:a16="http://schemas.microsoft.com/office/drawing/2014/main" id="{91E42F94-ED08-C947-B635-89E423E4BE71}"/>
                </a:ext>
              </a:extLst>
            </p:cNvPr>
            <p:cNvSpPr/>
            <p:nvPr/>
          </p:nvSpPr>
          <p:spPr>
            <a:xfrm>
              <a:off x="19278" y="18017"/>
              <a:ext cx="5458976" cy="57912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Методы сокращения перебора</a:t>
              </a:r>
            </a:p>
          </p:txBody>
        </p:sp>
      </p:grpSp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id="{8EF29DCE-A754-644A-8777-638D6DA1B343}"/>
              </a:ext>
            </a:extLst>
          </p:cNvPr>
          <p:cNvSpPr/>
          <p:nvPr/>
        </p:nvSpPr>
        <p:spPr>
          <a:xfrm>
            <a:off x="944572" y="1850066"/>
            <a:ext cx="4311504" cy="600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Универсальные</a:t>
            </a:r>
          </a:p>
        </p:txBody>
      </p:sp>
      <p:grpSp>
        <p:nvGrpSpPr>
          <p:cNvPr id="13" name="Группа 73">
            <a:extLst>
              <a:ext uri="{FF2B5EF4-FFF2-40B4-BE49-F238E27FC236}">
                <a16:creationId xmlns:a16="http://schemas.microsoft.com/office/drawing/2014/main" id="{FE605353-3FB1-374E-875B-0B17A9332381}"/>
              </a:ext>
            </a:extLst>
          </p:cNvPr>
          <p:cNvGrpSpPr/>
          <p:nvPr/>
        </p:nvGrpSpPr>
        <p:grpSpPr>
          <a:xfrm>
            <a:off x="3131840" y="2580892"/>
            <a:ext cx="2124236" cy="950310"/>
            <a:chOff x="1832300" y="1416757"/>
            <a:chExt cx="1757840" cy="615156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F06C111A-E5CA-724C-8934-6915177C8DFF}"/>
                </a:ext>
              </a:extLst>
            </p:cNvPr>
            <p:cNvSpPr/>
            <p:nvPr/>
          </p:nvSpPr>
          <p:spPr>
            <a:xfrm>
              <a:off x="1832300" y="1416757"/>
              <a:ext cx="1757840" cy="61515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>
              <a:extLst>
                <a:ext uri="{FF2B5EF4-FFF2-40B4-BE49-F238E27FC236}">
                  <a16:creationId xmlns:a16="http://schemas.microsoft.com/office/drawing/2014/main" id="{9C52FA6D-474A-504F-9AD1-A6A7AA5F2746}"/>
                </a:ext>
              </a:extLst>
            </p:cNvPr>
            <p:cNvSpPr/>
            <p:nvPr/>
          </p:nvSpPr>
          <p:spPr>
            <a:xfrm>
              <a:off x="1850317" y="1434774"/>
              <a:ext cx="1721806" cy="57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ym typeface="Symbol"/>
                </a:rPr>
                <a:t>- отсечение</a:t>
              </a:r>
              <a:endParaRPr lang="ru-RU" sz="2000" b="1" dirty="0"/>
            </a:p>
          </p:txBody>
        </p:sp>
      </p:grp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id="{894F3FDB-0DEE-5B45-A020-338C96185BB3}"/>
              </a:ext>
            </a:extLst>
          </p:cNvPr>
          <p:cNvSpPr/>
          <p:nvPr/>
        </p:nvSpPr>
        <p:spPr>
          <a:xfrm>
            <a:off x="5414020" y="1850066"/>
            <a:ext cx="2786010" cy="6002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Эвристические</a:t>
            </a:r>
          </a:p>
        </p:txBody>
      </p:sp>
      <p:grpSp>
        <p:nvGrpSpPr>
          <p:cNvPr id="19" name="Группа 72">
            <a:extLst>
              <a:ext uri="{FF2B5EF4-FFF2-40B4-BE49-F238E27FC236}">
                <a16:creationId xmlns:a16="http://schemas.microsoft.com/office/drawing/2014/main" id="{DF5EC9C2-C892-5846-9E16-C93F4A3BE7A7}"/>
              </a:ext>
            </a:extLst>
          </p:cNvPr>
          <p:cNvGrpSpPr/>
          <p:nvPr/>
        </p:nvGrpSpPr>
        <p:grpSpPr>
          <a:xfrm>
            <a:off x="957785" y="2580892"/>
            <a:ext cx="2124236" cy="954007"/>
            <a:chOff x="630" y="1416757"/>
            <a:chExt cx="1757840" cy="615156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530CBA6F-5049-7C45-A234-26236D77B22F}"/>
                </a:ext>
              </a:extLst>
            </p:cNvPr>
            <p:cNvSpPr/>
            <p:nvPr/>
          </p:nvSpPr>
          <p:spPr>
            <a:xfrm>
              <a:off x="630" y="1416757"/>
              <a:ext cx="1757840" cy="61515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8">
              <a:extLst>
                <a:ext uri="{FF2B5EF4-FFF2-40B4-BE49-F238E27FC236}">
                  <a16:creationId xmlns:a16="http://schemas.microsoft.com/office/drawing/2014/main" id="{01455B0B-49CC-B748-9E48-9D50B8DEFECB}"/>
                </a:ext>
              </a:extLst>
            </p:cNvPr>
            <p:cNvSpPr/>
            <p:nvPr/>
          </p:nvSpPr>
          <p:spPr>
            <a:xfrm>
              <a:off x="18647" y="1434774"/>
              <a:ext cx="1721806" cy="57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Метод МИНИМАКСА (МАКСИМИНА)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8CE6BD8-6ABC-0A4B-AC36-AA0009A3811C}"/>
              </a:ext>
            </a:extLst>
          </p:cNvPr>
          <p:cNvSpPr/>
          <p:nvPr/>
        </p:nvSpPr>
        <p:spPr>
          <a:xfrm>
            <a:off x="426367" y="3604931"/>
            <a:ext cx="8291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Метод МАКСИМИНА заключается в максимизации выигрыша при минимизации проигрыша.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Этот метод позволяет отсекать неперспективные направления при поиске решения.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D73FD27-E862-5F45-A91B-56ACF0C319B8}"/>
              </a:ext>
            </a:extLst>
          </p:cNvPr>
          <p:cNvSpPr/>
          <p:nvPr/>
        </p:nvSpPr>
        <p:spPr>
          <a:xfrm>
            <a:off x="5277848" y="2732881"/>
            <a:ext cx="312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Игрок А: (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MAX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)</a:t>
            </a:r>
            <a:endParaRPr lang="ru-RU" b="1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Игрок В: (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MIN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)</a:t>
            </a:r>
            <a:endParaRPr lang="ru-RU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Метод МИНИМАКСА (МАКСИМИНА)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3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D39C04-7EE7-CD4F-8E33-EF2184B8FACA}"/>
              </a:ext>
            </a:extLst>
          </p:cNvPr>
          <p:cNvCxnSpPr>
            <a:stCxn id="42" idx="0"/>
            <a:endCxn id="62" idx="4"/>
          </p:cNvCxnSpPr>
          <p:nvPr/>
        </p:nvCxnSpPr>
        <p:spPr>
          <a:xfrm rot="5400000" flipH="1" flipV="1">
            <a:off x="186272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D9C087D-F73A-7D47-A59C-936C4764DD56}"/>
              </a:ext>
            </a:extLst>
          </p:cNvPr>
          <p:cNvCxnSpPr>
            <a:stCxn id="43" idx="0"/>
            <a:endCxn id="62" idx="4"/>
          </p:cNvCxnSpPr>
          <p:nvPr/>
        </p:nvCxnSpPr>
        <p:spPr>
          <a:xfrm rot="5400000" flipH="1" flipV="1">
            <a:off x="199773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B22ACA3-96F0-3C4D-BE65-187CA1040D75}"/>
              </a:ext>
            </a:extLst>
          </p:cNvPr>
          <p:cNvCxnSpPr>
            <a:stCxn id="44" idx="0"/>
            <a:endCxn id="62" idx="4"/>
          </p:cNvCxnSpPr>
          <p:nvPr/>
        </p:nvCxnSpPr>
        <p:spPr>
          <a:xfrm rot="16200000" flipV="1">
            <a:off x="213275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B04E1CB-0710-2340-9919-BC9122130FA6}"/>
              </a:ext>
            </a:extLst>
          </p:cNvPr>
          <p:cNvCxnSpPr>
            <a:stCxn id="45" idx="0"/>
            <a:endCxn id="63" idx="4"/>
          </p:cNvCxnSpPr>
          <p:nvPr/>
        </p:nvCxnSpPr>
        <p:spPr>
          <a:xfrm rot="5400000" flipH="1" flipV="1">
            <a:off x="267281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AB3219-0573-6A4E-BCED-70E7144973A7}"/>
              </a:ext>
            </a:extLst>
          </p:cNvPr>
          <p:cNvCxnSpPr>
            <a:stCxn id="46" idx="0"/>
            <a:endCxn id="63" idx="4"/>
          </p:cNvCxnSpPr>
          <p:nvPr/>
        </p:nvCxnSpPr>
        <p:spPr>
          <a:xfrm rot="5400000" flipH="1" flipV="1">
            <a:off x="280782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71D57D6-7BE5-EF40-AB2D-01DAEC19F89A}"/>
              </a:ext>
            </a:extLst>
          </p:cNvPr>
          <p:cNvCxnSpPr>
            <a:stCxn id="47" idx="0"/>
            <a:endCxn id="63" idx="4"/>
          </p:cNvCxnSpPr>
          <p:nvPr/>
        </p:nvCxnSpPr>
        <p:spPr>
          <a:xfrm rot="16200000" flipV="1">
            <a:off x="294284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71E4A6E-C24A-6443-833A-DE0EAF9F11C7}"/>
              </a:ext>
            </a:extLst>
          </p:cNvPr>
          <p:cNvCxnSpPr>
            <a:stCxn id="62" idx="0"/>
            <a:endCxn id="70" idx="4"/>
          </p:cNvCxnSpPr>
          <p:nvPr/>
        </p:nvCxnSpPr>
        <p:spPr>
          <a:xfrm rot="5400000" flipH="1" flipV="1">
            <a:off x="2186756" y="2829175"/>
            <a:ext cx="4590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B8DBF09-1DCF-3748-A1BE-5459D010C439}"/>
              </a:ext>
            </a:extLst>
          </p:cNvPr>
          <p:cNvCxnSpPr>
            <a:stCxn id="70" idx="4"/>
            <a:endCxn id="63" idx="0"/>
          </p:cNvCxnSpPr>
          <p:nvPr/>
        </p:nvCxnSpPr>
        <p:spPr>
          <a:xfrm rot="16200000" flipH="1">
            <a:off x="2591801" y="2856178"/>
            <a:ext cx="459072" cy="37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25D303B-5A5C-464C-80CA-7B4C0381E0E3}"/>
              </a:ext>
            </a:extLst>
          </p:cNvPr>
          <p:cNvCxnSpPr>
            <a:stCxn id="48" idx="0"/>
            <a:endCxn id="64" idx="4"/>
          </p:cNvCxnSpPr>
          <p:nvPr/>
        </p:nvCxnSpPr>
        <p:spPr>
          <a:xfrm rot="5400000" flipH="1" flipV="1">
            <a:off x="348290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4EE7ABD-FFD0-474B-9E45-78748E51C522}"/>
              </a:ext>
            </a:extLst>
          </p:cNvPr>
          <p:cNvCxnSpPr>
            <a:stCxn id="49" idx="0"/>
            <a:endCxn id="64" idx="4"/>
          </p:cNvCxnSpPr>
          <p:nvPr/>
        </p:nvCxnSpPr>
        <p:spPr>
          <a:xfrm rot="5400000" flipH="1" flipV="1">
            <a:off x="361791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E090B77-9780-A444-BBE1-7D5B57349CB0}"/>
              </a:ext>
            </a:extLst>
          </p:cNvPr>
          <p:cNvCxnSpPr>
            <a:stCxn id="50" idx="0"/>
            <a:endCxn id="64" idx="4"/>
          </p:cNvCxnSpPr>
          <p:nvPr/>
        </p:nvCxnSpPr>
        <p:spPr>
          <a:xfrm rot="16200000" flipV="1">
            <a:off x="375293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7621252-B2B9-7B43-8E36-D4870C058AE4}"/>
              </a:ext>
            </a:extLst>
          </p:cNvPr>
          <p:cNvCxnSpPr>
            <a:stCxn id="51" idx="0"/>
            <a:endCxn id="65" idx="4"/>
          </p:cNvCxnSpPr>
          <p:nvPr/>
        </p:nvCxnSpPr>
        <p:spPr>
          <a:xfrm rot="5400000" flipH="1" flipV="1">
            <a:off x="429299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AB970C-3F4B-3744-9421-820F00D1B292}"/>
              </a:ext>
            </a:extLst>
          </p:cNvPr>
          <p:cNvCxnSpPr>
            <a:stCxn id="52" idx="0"/>
            <a:endCxn id="65" idx="4"/>
          </p:cNvCxnSpPr>
          <p:nvPr/>
        </p:nvCxnSpPr>
        <p:spPr>
          <a:xfrm rot="5400000" flipH="1" flipV="1">
            <a:off x="442800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AD0A28F-95D8-EC4D-AEB1-F6EF6EFBB1D4}"/>
              </a:ext>
            </a:extLst>
          </p:cNvPr>
          <p:cNvCxnSpPr>
            <a:stCxn id="53" idx="0"/>
            <a:endCxn id="65" idx="4"/>
          </p:cNvCxnSpPr>
          <p:nvPr/>
        </p:nvCxnSpPr>
        <p:spPr>
          <a:xfrm rot="16200000" flipV="1">
            <a:off x="456302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0ACF23C-B7EB-6F43-9877-D29C3C3C0483}"/>
              </a:ext>
            </a:extLst>
          </p:cNvPr>
          <p:cNvCxnSpPr>
            <a:stCxn id="64" idx="0"/>
            <a:endCxn id="71" idx="4"/>
          </p:cNvCxnSpPr>
          <p:nvPr/>
        </p:nvCxnSpPr>
        <p:spPr>
          <a:xfrm rot="5400000" flipH="1" flipV="1">
            <a:off x="3806936" y="2829175"/>
            <a:ext cx="4590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47443C2-BA04-DC42-98CB-C084C3C3A618}"/>
              </a:ext>
            </a:extLst>
          </p:cNvPr>
          <p:cNvCxnSpPr>
            <a:stCxn id="71" idx="4"/>
            <a:endCxn id="65" idx="0"/>
          </p:cNvCxnSpPr>
          <p:nvPr/>
        </p:nvCxnSpPr>
        <p:spPr>
          <a:xfrm rot="16200000" flipH="1">
            <a:off x="4211981" y="2856178"/>
            <a:ext cx="459072" cy="37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8C2992F-CDF4-4247-92C6-FBB37AEAC731}"/>
              </a:ext>
            </a:extLst>
          </p:cNvPr>
          <p:cNvCxnSpPr>
            <a:stCxn id="70" idx="0"/>
            <a:endCxn id="74" idx="4"/>
          </p:cNvCxnSpPr>
          <p:nvPr/>
        </p:nvCxnSpPr>
        <p:spPr>
          <a:xfrm rot="5400000" flipH="1" flipV="1">
            <a:off x="2807825" y="1938076"/>
            <a:ext cx="51307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FB6460C-B25D-CB43-ACEA-ABB788203006}"/>
              </a:ext>
            </a:extLst>
          </p:cNvPr>
          <p:cNvCxnSpPr>
            <a:stCxn id="74" idx="4"/>
            <a:endCxn id="71" idx="0"/>
          </p:cNvCxnSpPr>
          <p:nvPr/>
        </p:nvCxnSpPr>
        <p:spPr>
          <a:xfrm rot="16200000" flipH="1">
            <a:off x="3617915" y="1992082"/>
            <a:ext cx="513078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75AFE9F-4DC0-AA41-9E86-860F84019616}"/>
              </a:ext>
            </a:extLst>
          </p:cNvPr>
          <p:cNvCxnSpPr>
            <a:stCxn id="54" idx="0"/>
            <a:endCxn id="66" idx="4"/>
          </p:cNvCxnSpPr>
          <p:nvPr/>
        </p:nvCxnSpPr>
        <p:spPr>
          <a:xfrm rot="5400000" flipH="1" flipV="1">
            <a:off x="510308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00615C0-BC24-AC49-8D4C-B32B24CE10C4}"/>
              </a:ext>
            </a:extLst>
          </p:cNvPr>
          <p:cNvCxnSpPr>
            <a:stCxn id="55" idx="0"/>
            <a:endCxn id="66" idx="4"/>
          </p:cNvCxnSpPr>
          <p:nvPr/>
        </p:nvCxnSpPr>
        <p:spPr>
          <a:xfrm rot="5400000" flipH="1" flipV="1">
            <a:off x="523809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33E03CC-D29B-5B48-B724-8CCD3831143B}"/>
              </a:ext>
            </a:extLst>
          </p:cNvPr>
          <p:cNvCxnSpPr>
            <a:stCxn id="56" idx="0"/>
            <a:endCxn id="67" idx="4"/>
          </p:cNvCxnSpPr>
          <p:nvPr/>
        </p:nvCxnSpPr>
        <p:spPr>
          <a:xfrm rot="5400000" flipH="1" flipV="1">
            <a:off x="550812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760D8E3-DE67-2249-8944-6B5D1816F9A3}"/>
              </a:ext>
            </a:extLst>
          </p:cNvPr>
          <p:cNvCxnSpPr>
            <a:stCxn id="57" idx="0"/>
            <a:endCxn id="67" idx="4"/>
          </p:cNvCxnSpPr>
          <p:nvPr/>
        </p:nvCxnSpPr>
        <p:spPr>
          <a:xfrm rot="16200000" flipV="1">
            <a:off x="564314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DD9A6F0-5BE3-6749-950F-A614452CFF1F}"/>
              </a:ext>
            </a:extLst>
          </p:cNvPr>
          <p:cNvCxnSpPr>
            <a:stCxn id="66" idx="0"/>
            <a:endCxn id="72" idx="4"/>
          </p:cNvCxnSpPr>
          <p:nvPr/>
        </p:nvCxnSpPr>
        <p:spPr>
          <a:xfrm rot="5400000" flipH="1" flipV="1">
            <a:off x="5265098" y="2991193"/>
            <a:ext cx="459072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7B96A73-AC2A-C147-835E-8EA976EAE050}"/>
              </a:ext>
            </a:extLst>
          </p:cNvPr>
          <p:cNvCxnSpPr>
            <a:stCxn id="72" idx="4"/>
            <a:endCxn id="67" idx="0"/>
          </p:cNvCxnSpPr>
          <p:nvPr/>
        </p:nvCxnSpPr>
        <p:spPr>
          <a:xfrm rot="16200000" flipH="1">
            <a:off x="5400113" y="2964190"/>
            <a:ext cx="459072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7A28658-F716-364C-B641-413635C1EA4D}"/>
              </a:ext>
            </a:extLst>
          </p:cNvPr>
          <p:cNvCxnSpPr>
            <a:stCxn id="58" idx="0"/>
            <a:endCxn id="68" idx="4"/>
          </p:cNvCxnSpPr>
          <p:nvPr/>
        </p:nvCxnSpPr>
        <p:spPr>
          <a:xfrm rot="5400000" flipH="1" flipV="1">
            <a:off x="618320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9D54C7E-B3EF-A343-8F44-28136F54062C}"/>
              </a:ext>
            </a:extLst>
          </p:cNvPr>
          <p:cNvCxnSpPr>
            <a:stCxn id="59" idx="0"/>
            <a:endCxn id="68" idx="4"/>
          </p:cNvCxnSpPr>
          <p:nvPr/>
        </p:nvCxnSpPr>
        <p:spPr>
          <a:xfrm rot="5400000" flipH="1" flipV="1">
            <a:off x="631821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3D6F65D-5987-5945-B36A-50F9F1008953}"/>
              </a:ext>
            </a:extLst>
          </p:cNvPr>
          <p:cNvCxnSpPr>
            <a:stCxn id="60" idx="0"/>
            <a:endCxn id="69" idx="4"/>
          </p:cNvCxnSpPr>
          <p:nvPr/>
        </p:nvCxnSpPr>
        <p:spPr>
          <a:xfrm rot="5400000" flipH="1" flipV="1">
            <a:off x="6561221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A02A48A-8A4F-844F-8282-06B9A1B423DB}"/>
              </a:ext>
            </a:extLst>
          </p:cNvPr>
          <p:cNvCxnSpPr>
            <a:stCxn id="61" idx="0"/>
            <a:endCxn id="69" idx="4"/>
          </p:cNvCxnSpPr>
          <p:nvPr/>
        </p:nvCxnSpPr>
        <p:spPr>
          <a:xfrm rot="16200000" flipV="1">
            <a:off x="6696236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45A96A9-30A2-974D-8102-E46A6297CAD6}"/>
              </a:ext>
            </a:extLst>
          </p:cNvPr>
          <p:cNvCxnSpPr>
            <a:stCxn id="68" idx="0"/>
            <a:endCxn id="73" idx="4"/>
          </p:cNvCxnSpPr>
          <p:nvPr/>
        </p:nvCxnSpPr>
        <p:spPr>
          <a:xfrm rot="5400000" flipH="1" flipV="1">
            <a:off x="6345218" y="2991193"/>
            <a:ext cx="459072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2D7B448-4D0E-5F4D-B43A-5EDF56A335F8}"/>
              </a:ext>
            </a:extLst>
          </p:cNvPr>
          <p:cNvCxnSpPr>
            <a:stCxn id="73" idx="4"/>
            <a:endCxn id="69" idx="0"/>
          </p:cNvCxnSpPr>
          <p:nvPr/>
        </p:nvCxnSpPr>
        <p:spPr>
          <a:xfrm rot="16200000" flipH="1">
            <a:off x="6466721" y="2977702"/>
            <a:ext cx="459072" cy="13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0A844B3-E29B-8E41-971B-E8B5AB578714}"/>
              </a:ext>
            </a:extLst>
          </p:cNvPr>
          <p:cNvCxnSpPr>
            <a:stCxn id="72" idx="0"/>
            <a:endCxn id="75" idx="4"/>
          </p:cNvCxnSpPr>
          <p:nvPr/>
        </p:nvCxnSpPr>
        <p:spPr>
          <a:xfrm rot="5400000" flipH="1" flipV="1">
            <a:off x="5548619" y="2113606"/>
            <a:ext cx="513078" cy="513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693879-9B07-4B4B-BCB1-9D26F4F711CA}"/>
              </a:ext>
            </a:extLst>
          </p:cNvPr>
          <p:cNvCxnSpPr>
            <a:stCxn id="75" idx="4"/>
            <a:endCxn id="73" idx="0"/>
          </p:cNvCxnSpPr>
          <p:nvPr/>
        </p:nvCxnSpPr>
        <p:spPr>
          <a:xfrm rot="16200000" flipH="1">
            <a:off x="6088679" y="2086582"/>
            <a:ext cx="513078" cy="567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BF768B-4A6F-854B-8CDF-DE64A9A4AA55}"/>
              </a:ext>
            </a:extLst>
          </p:cNvPr>
          <p:cNvCxnSpPr>
            <a:stCxn id="74" idx="0"/>
            <a:endCxn id="76" idx="4"/>
          </p:cNvCxnSpPr>
          <p:nvPr/>
        </p:nvCxnSpPr>
        <p:spPr>
          <a:xfrm rot="5400000" flipH="1" flipV="1">
            <a:off x="3806936" y="1046977"/>
            <a:ext cx="567084" cy="118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0CE64E2-6EC0-DB49-8875-5D69FD661188}"/>
              </a:ext>
            </a:extLst>
          </p:cNvPr>
          <p:cNvCxnSpPr>
            <a:stCxn id="75" idx="0"/>
            <a:endCxn id="76" idx="4"/>
          </p:cNvCxnSpPr>
          <p:nvPr/>
        </p:nvCxnSpPr>
        <p:spPr>
          <a:xfrm rot="16200000" flipV="1">
            <a:off x="5089568" y="952477"/>
            <a:ext cx="567084" cy="1377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8569BC-0389-9342-97BE-906E3C188311}"/>
              </a:ext>
            </a:extLst>
          </p:cNvPr>
          <p:cNvSpPr txBox="1"/>
          <p:nvPr/>
        </p:nvSpPr>
        <p:spPr>
          <a:xfrm>
            <a:off x="4806068" y="1006483"/>
            <a:ext cx="336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Calibri" pitchFamily="34" charset="0"/>
              </a:rPr>
              <a:t>S</a:t>
            </a:r>
            <a:r>
              <a:rPr lang="en-US" sz="1350" baseline="-25000" dirty="0" err="1">
                <a:latin typeface="Calibri" pitchFamily="34" charset="0"/>
              </a:rPr>
              <a:t>H</a:t>
            </a:r>
            <a:endParaRPr lang="ru-RU" sz="1350" baseline="-25000" dirty="0">
              <a:latin typeface="Calibri" pitchFamily="34" charset="0"/>
            </a:endParaRPr>
          </a:p>
        </p:txBody>
      </p:sp>
      <p:sp>
        <p:nvSpPr>
          <p:cNvPr id="42" name="Блок-схема: узел 63">
            <a:extLst>
              <a:ext uri="{FF2B5EF4-FFF2-40B4-BE49-F238E27FC236}">
                <a16:creationId xmlns:a16="http://schemas.microsoft.com/office/drawing/2014/main" id="{A3F0F2AC-246D-9B4C-A15B-174FFB9F735C}"/>
              </a:ext>
            </a:extLst>
          </p:cNvPr>
          <p:cNvSpPr/>
          <p:nvPr/>
        </p:nvSpPr>
        <p:spPr>
          <a:xfrm>
            <a:off x="183573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3" name="Блок-схема: узел 64">
            <a:extLst>
              <a:ext uri="{FF2B5EF4-FFF2-40B4-BE49-F238E27FC236}">
                <a16:creationId xmlns:a16="http://schemas.microsoft.com/office/drawing/2014/main" id="{584133C6-78D3-3442-9948-2DD718E205BE}"/>
              </a:ext>
            </a:extLst>
          </p:cNvPr>
          <p:cNvSpPr/>
          <p:nvPr/>
        </p:nvSpPr>
        <p:spPr>
          <a:xfrm>
            <a:off x="210576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4" name="Блок-схема: узел 65">
            <a:extLst>
              <a:ext uri="{FF2B5EF4-FFF2-40B4-BE49-F238E27FC236}">
                <a16:creationId xmlns:a16="http://schemas.microsoft.com/office/drawing/2014/main" id="{801A2749-E271-6648-B8DA-70AD3771FA3D}"/>
              </a:ext>
            </a:extLst>
          </p:cNvPr>
          <p:cNvSpPr/>
          <p:nvPr/>
        </p:nvSpPr>
        <p:spPr>
          <a:xfrm>
            <a:off x="237579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5" name="Блок-схема: узел 74">
            <a:extLst>
              <a:ext uri="{FF2B5EF4-FFF2-40B4-BE49-F238E27FC236}">
                <a16:creationId xmlns:a16="http://schemas.microsoft.com/office/drawing/2014/main" id="{05101DF7-F677-D94E-87CF-404AFBC3C52F}"/>
              </a:ext>
            </a:extLst>
          </p:cNvPr>
          <p:cNvSpPr/>
          <p:nvPr/>
        </p:nvSpPr>
        <p:spPr>
          <a:xfrm>
            <a:off x="264582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6" name="Блок-схема: узел 85">
            <a:extLst>
              <a:ext uri="{FF2B5EF4-FFF2-40B4-BE49-F238E27FC236}">
                <a16:creationId xmlns:a16="http://schemas.microsoft.com/office/drawing/2014/main" id="{5539C89F-3BAB-2148-AB26-1CF263818770}"/>
              </a:ext>
            </a:extLst>
          </p:cNvPr>
          <p:cNvSpPr/>
          <p:nvPr/>
        </p:nvSpPr>
        <p:spPr>
          <a:xfrm>
            <a:off x="291585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7" name="Блок-схема: узел 86">
            <a:extLst>
              <a:ext uri="{FF2B5EF4-FFF2-40B4-BE49-F238E27FC236}">
                <a16:creationId xmlns:a16="http://schemas.microsoft.com/office/drawing/2014/main" id="{1AB5DE2F-342C-534B-BB74-AF9BC83571B0}"/>
              </a:ext>
            </a:extLst>
          </p:cNvPr>
          <p:cNvSpPr/>
          <p:nvPr/>
        </p:nvSpPr>
        <p:spPr>
          <a:xfrm>
            <a:off x="318588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8" name="Блок-схема: узел 97">
            <a:extLst>
              <a:ext uri="{FF2B5EF4-FFF2-40B4-BE49-F238E27FC236}">
                <a16:creationId xmlns:a16="http://schemas.microsoft.com/office/drawing/2014/main" id="{E6D01D66-934F-F847-8375-DADE04D1FE91}"/>
              </a:ext>
            </a:extLst>
          </p:cNvPr>
          <p:cNvSpPr/>
          <p:nvPr/>
        </p:nvSpPr>
        <p:spPr>
          <a:xfrm>
            <a:off x="345591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9" name="Блок-схема: узел 98">
            <a:extLst>
              <a:ext uri="{FF2B5EF4-FFF2-40B4-BE49-F238E27FC236}">
                <a16:creationId xmlns:a16="http://schemas.microsoft.com/office/drawing/2014/main" id="{46E641EA-6EDA-5F43-A0E4-787C311DA04F}"/>
              </a:ext>
            </a:extLst>
          </p:cNvPr>
          <p:cNvSpPr/>
          <p:nvPr/>
        </p:nvSpPr>
        <p:spPr>
          <a:xfrm>
            <a:off x="372594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0" name="Блок-схема: узел 99">
            <a:extLst>
              <a:ext uri="{FF2B5EF4-FFF2-40B4-BE49-F238E27FC236}">
                <a16:creationId xmlns:a16="http://schemas.microsoft.com/office/drawing/2014/main" id="{40806C4F-F3C5-DE42-81A0-C63EB0B2FCB9}"/>
              </a:ext>
            </a:extLst>
          </p:cNvPr>
          <p:cNvSpPr/>
          <p:nvPr/>
        </p:nvSpPr>
        <p:spPr>
          <a:xfrm>
            <a:off x="399597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1" name="Блок-схема: узел 104">
            <a:extLst>
              <a:ext uri="{FF2B5EF4-FFF2-40B4-BE49-F238E27FC236}">
                <a16:creationId xmlns:a16="http://schemas.microsoft.com/office/drawing/2014/main" id="{42BACFA0-BE43-FA47-AF19-A1DD8F526F68}"/>
              </a:ext>
            </a:extLst>
          </p:cNvPr>
          <p:cNvSpPr/>
          <p:nvPr/>
        </p:nvSpPr>
        <p:spPr>
          <a:xfrm>
            <a:off x="426600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2" name="Блок-схема: узел 105">
            <a:extLst>
              <a:ext uri="{FF2B5EF4-FFF2-40B4-BE49-F238E27FC236}">
                <a16:creationId xmlns:a16="http://schemas.microsoft.com/office/drawing/2014/main" id="{AF5FEA18-59CE-5041-BCB5-D4708B77770D}"/>
              </a:ext>
            </a:extLst>
          </p:cNvPr>
          <p:cNvSpPr/>
          <p:nvPr/>
        </p:nvSpPr>
        <p:spPr>
          <a:xfrm>
            <a:off x="453603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3" name="Блок-схема: узел 106">
            <a:extLst>
              <a:ext uri="{FF2B5EF4-FFF2-40B4-BE49-F238E27FC236}">
                <a16:creationId xmlns:a16="http://schemas.microsoft.com/office/drawing/2014/main" id="{537B3624-CCE6-D045-98C3-D1546794CB5D}"/>
              </a:ext>
            </a:extLst>
          </p:cNvPr>
          <p:cNvSpPr/>
          <p:nvPr/>
        </p:nvSpPr>
        <p:spPr>
          <a:xfrm>
            <a:off x="480606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4" name="Блок-схема: узел 120">
            <a:extLst>
              <a:ext uri="{FF2B5EF4-FFF2-40B4-BE49-F238E27FC236}">
                <a16:creationId xmlns:a16="http://schemas.microsoft.com/office/drawing/2014/main" id="{8E81C8EB-B23F-D44C-B3CF-8D1A27208188}"/>
              </a:ext>
            </a:extLst>
          </p:cNvPr>
          <p:cNvSpPr/>
          <p:nvPr/>
        </p:nvSpPr>
        <p:spPr>
          <a:xfrm>
            <a:off x="507609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5" name="Блок-схема: узел 121">
            <a:extLst>
              <a:ext uri="{FF2B5EF4-FFF2-40B4-BE49-F238E27FC236}">
                <a16:creationId xmlns:a16="http://schemas.microsoft.com/office/drawing/2014/main" id="{E3FF7B30-F1E4-DF4F-8D87-E3EEFF750E16}"/>
              </a:ext>
            </a:extLst>
          </p:cNvPr>
          <p:cNvSpPr/>
          <p:nvPr/>
        </p:nvSpPr>
        <p:spPr>
          <a:xfrm>
            <a:off x="534612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6" name="Блок-схема: узел 128">
            <a:extLst>
              <a:ext uri="{FF2B5EF4-FFF2-40B4-BE49-F238E27FC236}">
                <a16:creationId xmlns:a16="http://schemas.microsoft.com/office/drawing/2014/main" id="{5A080850-597D-5944-8D1D-8E04E59BE9D6}"/>
              </a:ext>
            </a:extLst>
          </p:cNvPr>
          <p:cNvSpPr/>
          <p:nvPr/>
        </p:nvSpPr>
        <p:spPr>
          <a:xfrm>
            <a:off x="561615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7" name="Блок-схема: узел 129">
            <a:extLst>
              <a:ext uri="{FF2B5EF4-FFF2-40B4-BE49-F238E27FC236}">
                <a16:creationId xmlns:a16="http://schemas.microsoft.com/office/drawing/2014/main" id="{E65A7B09-5254-7548-8284-98380DC08301}"/>
              </a:ext>
            </a:extLst>
          </p:cNvPr>
          <p:cNvSpPr/>
          <p:nvPr/>
        </p:nvSpPr>
        <p:spPr>
          <a:xfrm>
            <a:off x="588618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8" name="Блок-схема: узел 137">
            <a:extLst>
              <a:ext uri="{FF2B5EF4-FFF2-40B4-BE49-F238E27FC236}">
                <a16:creationId xmlns:a16="http://schemas.microsoft.com/office/drawing/2014/main" id="{380F483F-AFE6-404E-928F-0B0C42086CC8}"/>
              </a:ext>
            </a:extLst>
          </p:cNvPr>
          <p:cNvSpPr/>
          <p:nvPr/>
        </p:nvSpPr>
        <p:spPr>
          <a:xfrm>
            <a:off x="615621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9" name="Блок-схема: узел 138">
            <a:extLst>
              <a:ext uri="{FF2B5EF4-FFF2-40B4-BE49-F238E27FC236}">
                <a16:creationId xmlns:a16="http://schemas.microsoft.com/office/drawing/2014/main" id="{1EEB98EF-F870-0D43-9983-07784560E66F}"/>
              </a:ext>
            </a:extLst>
          </p:cNvPr>
          <p:cNvSpPr/>
          <p:nvPr/>
        </p:nvSpPr>
        <p:spPr>
          <a:xfrm>
            <a:off x="642624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0" name="Блок-схема: узел 145">
            <a:extLst>
              <a:ext uri="{FF2B5EF4-FFF2-40B4-BE49-F238E27FC236}">
                <a16:creationId xmlns:a16="http://schemas.microsoft.com/office/drawing/2014/main" id="{88F99536-E1E1-A447-B285-C063A4ADBFC8}"/>
              </a:ext>
            </a:extLst>
          </p:cNvPr>
          <p:cNvSpPr/>
          <p:nvPr/>
        </p:nvSpPr>
        <p:spPr>
          <a:xfrm>
            <a:off x="6669254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1" name="Блок-схема: узел 146">
            <a:extLst>
              <a:ext uri="{FF2B5EF4-FFF2-40B4-BE49-F238E27FC236}">
                <a16:creationId xmlns:a16="http://schemas.microsoft.com/office/drawing/2014/main" id="{D29E4915-6A6C-4A43-9E73-730E8CEE0C40}"/>
              </a:ext>
            </a:extLst>
          </p:cNvPr>
          <p:cNvSpPr/>
          <p:nvPr/>
        </p:nvSpPr>
        <p:spPr>
          <a:xfrm>
            <a:off x="6939284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2" name="Блок-схема: узел 62">
            <a:extLst>
              <a:ext uri="{FF2B5EF4-FFF2-40B4-BE49-F238E27FC236}">
                <a16:creationId xmlns:a16="http://schemas.microsoft.com/office/drawing/2014/main" id="{F9F488F9-F1E4-0F40-AA6A-155225A6D4D0}"/>
              </a:ext>
            </a:extLst>
          </p:cNvPr>
          <p:cNvSpPr/>
          <p:nvPr/>
        </p:nvSpPr>
        <p:spPr>
          <a:xfrm>
            <a:off x="210576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3" name="Блок-схема: узел 73">
            <a:extLst>
              <a:ext uri="{FF2B5EF4-FFF2-40B4-BE49-F238E27FC236}">
                <a16:creationId xmlns:a16="http://schemas.microsoft.com/office/drawing/2014/main" id="{B86407A5-30AF-C64C-947A-1D28A55893AA}"/>
              </a:ext>
            </a:extLst>
          </p:cNvPr>
          <p:cNvSpPr/>
          <p:nvPr/>
        </p:nvSpPr>
        <p:spPr>
          <a:xfrm>
            <a:off x="291585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4" name="Блок-схема: узел 96">
            <a:extLst>
              <a:ext uri="{FF2B5EF4-FFF2-40B4-BE49-F238E27FC236}">
                <a16:creationId xmlns:a16="http://schemas.microsoft.com/office/drawing/2014/main" id="{751123D1-4661-EE42-BE64-90377AD6D3B5}"/>
              </a:ext>
            </a:extLst>
          </p:cNvPr>
          <p:cNvSpPr/>
          <p:nvPr/>
        </p:nvSpPr>
        <p:spPr>
          <a:xfrm>
            <a:off x="372594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5" name="Блок-схема: узел 103">
            <a:extLst>
              <a:ext uri="{FF2B5EF4-FFF2-40B4-BE49-F238E27FC236}">
                <a16:creationId xmlns:a16="http://schemas.microsoft.com/office/drawing/2014/main" id="{A2BD55FF-D28D-B44F-851C-A44508F46B7E}"/>
              </a:ext>
            </a:extLst>
          </p:cNvPr>
          <p:cNvSpPr/>
          <p:nvPr/>
        </p:nvSpPr>
        <p:spPr>
          <a:xfrm>
            <a:off x="453603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6" name="Блок-схема: узел 119">
            <a:extLst>
              <a:ext uri="{FF2B5EF4-FFF2-40B4-BE49-F238E27FC236}">
                <a16:creationId xmlns:a16="http://schemas.microsoft.com/office/drawing/2014/main" id="{DECDFF6F-AFC8-6B47-BB7F-6260059805F0}"/>
              </a:ext>
            </a:extLst>
          </p:cNvPr>
          <p:cNvSpPr/>
          <p:nvPr/>
        </p:nvSpPr>
        <p:spPr>
          <a:xfrm>
            <a:off x="534612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7" name="Блок-схема: узел 126">
            <a:extLst>
              <a:ext uri="{FF2B5EF4-FFF2-40B4-BE49-F238E27FC236}">
                <a16:creationId xmlns:a16="http://schemas.microsoft.com/office/drawing/2014/main" id="{2B4A6EA7-48F7-6B43-A175-D010D10F3E52}"/>
              </a:ext>
            </a:extLst>
          </p:cNvPr>
          <p:cNvSpPr/>
          <p:nvPr/>
        </p:nvSpPr>
        <p:spPr>
          <a:xfrm>
            <a:off x="561615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8" name="Блок-схема: узел 136">
            <a:extLst>
              <a:ext uri="{FF2B5EF4-FFF2-40B4-BE49-F238E27FC236}">
                <a16:creationId xmlns:a16="http://schemas.microsoft.com/office/drawing/2014/main" id="{E1A7F70B-3A94-8049-8993-17095B645CF3}"/>
              </a:ext>
            </a:extLst>
          </p:cNvPr>
          <p:cNvSpPr/>
          <p:nvPr/>
        </p:nvSpPr>
        <p:spPr>
          <a:xfrm>
            <a:off x="642624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9" name="Блок-схема: узел 143">
            <a:extLst>
              <a:ext uri="{FF2B5EF4-FFF2-40B4-BE49-F238E27FC236}">
                <a16:creationId xmlns:a16="http://schemas.microsoft.com/office/drawing/2014/main" id="{2E683BEA-18CE-E945-9214-D5BB810CD94E}"/>
              </a:ext>
            </a:extLst>
          </p:cNvPr>
          <p:cNvSpPr/>
          <p:nvPr/>
        </p:nvSpPr>
        <p:spPr>
          <a:xfrm>
            <a:off x="6669254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0" name="Блок-схема: узел 60">
            <a:extLst>
              <a:ext uri="{FF2B5EF4-FFF2-40B4-BE49-F238E27FC236}">
                <a16:creationId xmlns:a16="http://schemas.microsoft.com/office/drawing/2014/main" id="{869132D3-75AA-9A4A-A7C6-F17ABE0F05DB}"/>
              </a:ext>
            </a:extLst>
          </p:cNvPr>
          <p:cNvSpPr/>
          <p:nvPr/>
        </p:nvSpPr>
        <p:spPr>
          <a:xfrm>
            <a:off x="2537816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1" name="Блок-схема: узел 95">
            <a:extLst>
              <a:ext uri="{FF2B5EF4-FFF2-40B4-BE49-F238E27FC236}">
                <a16:creationId xmlns:a16="http://schemas.microsoft.com/office/drawing/2014/main" id="{A0F3329B-06ED-B843-925D-EB364D091AD6}"/>
              </a:ext>
            </a:extLst>
          </p:cNvPr>
          <p:cNvSpPr/>
          <p:nvPr/>
        </p:nvSpPr>
        <p:spPr>
          <a:xfrm>
            <a:off x="4157996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2" name="Блок-схема: узел 118">
            <a:extLst>
              <a:ext uri="{FF2B5EF4-FFF2-40B4-BE49-F238E27FC236}">
                <a16:creationId xmlns:a16="http://schemas.microsoft.com/office/drawing/2014/main" id="{5A60308E-A305-5C47-AA1E-B46995C3774F}"/>
              </a:ext>
            </a:extLst>
          </p:cNvPr>
          <p:cNvSpPr/>
          <p:nvPr/>
        </p:nvSpPr>
        <p:spPr>
          <a:xfrm>
            <a:off x="5454140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3" name="Блок-схема: узел 135">
            <a:extLst>
              <a:ext uri="{FF2B5EF4-FFF2-40B4-BE49-F238E27FC236}">
                <a16:creationId xmlns:a16="http://schemas.microsoft.com/office/drawing/2014/main" id="{E75358CC-18DB-4C48-BEFD-E32C1E32AE93}"/>
              </a:ext>
            </a:extLst>
          </p:cNvPr>
          <p:cNvSpPr/>
          <p:nvPr/>
        </p:nvSpPr>
        <p:spPr>
          <a:xfrm>
            <a:off x="6534260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4" name="Блок-схема: узел 58">
            <a:extLst>
              <a:ext uri="{FF2B5EF4-FFF2-40B4-BE49-F238E27FC236}">
                <a16:creationId xmlns:a16="http://schemas.microsoft.com/office/drawing/2014/main" id="{59A4EC5C-E55A-5145-83EC-80253C02DA7D}"/>
              </a:ext>
            </a:extLst>
          </p:cNvPr>
          <p:cNvSpPr/>
          <p:nvPr/>
        </p:nvSpPr>
        <p:spPr>
          <a:xfrm>
            <a:off x="3401912" y="192458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5" name="Блок-схема: узел 117">
            <a:extLst>
              <a:ext uri="{FF2B5EF4-FFF2-40B4-BE49-F238E27FC236}">
                <a16:creationId xmlns:a16="http://schemas.microsoft.com/office/drawing/2014/main" id="{AA8F596E-5B37-3844-A62C-47C6AD9521D7}"/>
              </a:ext>
            </a:extLst>
          </p:cNvPr>
          <p:cNvSpPr/>
          <p:nvPr/>
        </p:nvSpPr>
        <p:spPr>
          <a:xfrm>
            <a:off x="5967176" y="192458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6" name="Блок-схема: узел 20">
            <a:extLst>
              <a:ext uri="{FF2B5EF4-FFF2-40B4-BE49-F238E27FC236}">
                <a16:creationId xmlns:a16="http://schemas.microsoft.com/office/drawing/2014/main" id="{0752A1AC-B134-BA47-8A21-7D5E6D75BA06}"/>
              </a:ext>
            </a:extLst>
          </p:cNvPr>
          <p:cNvSpPr/>
          <p:nvPr/>
        </p:nvSpPr>
        <p:spPr>
          <a:xfrm>
            <a:off x="4590044" y="11685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B566FA9-2EA0-2B4E-B9F2-8C04A7997B77}"/>
              </a:ext>
            </a:extLst>
          </p:cNvPr>
          <p:cNvSpPr/>
          <p:nvPr/>
        </p:nvSpPr>
        <p:spPr>
          <a:xfrm>
            <a:off x="1349642" y="1141477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20B22C6-3DC6-EF4D-A7ED-B41A6A00A6CF}"/>
              </a:ext>
            </a:extLst>
          </p:cNvPr>
          <p:cNvSpPr/>
          <p:nvPr/>
        </p:nvSpPr>
        <p:spPr>
          <a:xfrm>
            <a:off x="1349642" y="2484658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9BBD3DF-C146-CB44-BA14-D59E3ECEB3A5}"/>
              </a:ext>
            </a:extLst>
          </p:cNvPr>
          <p:cNvSpPr/>
          <p:nvPr/>
        </p:nvSpPr>
        <p:spPr>
          <a:xfrm>
            <a:off x="1349642" y="1789549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2FEF1D0C-4444-F04C-AE3C-4D9A055446EA}"/>
              </a:ext>
            </a:extLst>
          </p:cNvPr>
          <p:cNvSpPr/>
          <p:nvPr/>
        </p:nvSpPr>
        <p:spPr>
          <a:xfrm>
            <a:off x="1349642" y="3186736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grpSp>
        <p:nvGrpSpPr>
          <p:cNvPr id="81" name="Группа 186">
            <a:extLst>
              <a:ext uri="{FF2B5EF4-FFF2-40B4-BE49-F238E27FC236}">
                <a16:creationId xmlns:a16="http://schemas.microsoft.com/office/drawing/2014/main" id="{ED12D842-8532-C843-B5AA-0F4A21FC7D24}"/>
              </a:ext>
            </a:extLst>
          </p:cNvPr>
          <p:cNvGrpSpPr/>
          <p:nvPr/>
        </p:nvGrpSpPr>
        <p:grpSpPr>
          <a:xfrm>
            <a:off x="1835696" y="3868801"/>
            <a:ext cx="5292546" cy="189000"/>
            <a:chOff x="1844136" y="5129600"/>
            <a:chExt cx="7056728" cy="252000"/>
          </a:xfrm>
        </p:grpSpPr>
        <p:sp>
          <p:nvSpPr>
            <p:cNvPr id="82" name="Блок-схема: узел 166">
              <a:extLst>
                <a:ext uri="{FF2B5EF4-FFF2-40B4-BE49-F238E27FC236}">
                  <a16:creationId xmlns:a16="http://schemas.microsoft.com/office/drawing/2014/main" id="{6E12C5FE-1033-BF46-923E-874E7AE7FB57}"/>
                </a:ext>
              </a:extLst>
            </p:cNvPr>
            <p:cNvSpPr/>
            <p:nvPr/>
          </p:nvSpPr>
          <p:spPr>
            <a:xfrm>
              <a:off x="18441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  <a:endParaRPr lang="ru-RU" sz="1050" dirty="0"/>
            </a:p>
          </p:txBody>
        </p:sp>
        <p:sp>
          <p:nvSpPr>
            <p:cNvPr id="83" name="Блок-схема: узел 167">
              <a:extLst>
                <a:ext uri="{FF2B5EF4-FFF2-40B4-BE49-F238E27FC236}">
                  <a16:creationId xmlns:a16="http://schemas.microsoft.com/office/drawing/2014/main" id="{0CAC6708-F74D-5B43-B737-AAC8CF3076F8}"/>
                </a:ext>
              </a:extLst>
            </p:cNvPr>
            <p:cNvSpPr/>
            <p:nvPr/>
          </p:nvSpPr>
          <p:spPr>
            <a:xfrm>
              <a:off x="22041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</a:t>
              </a:r>
              <a:endParaRPr lang="ru-RU" sz="1050" dirty="0"/>
            </a:p>
          </p:txBody>
        </p:sp>
        <p:sp>
          <p:nvSpPr>
            <p:cNvPr id="84" name="Блок-схема: узел 168">
              <a:extLst>
                <a:ext uri="{FF2B5EF4-FFF2-40B4-BE49-F238E27FC236}">
                  <a16:creationId xmlns:a16="http://schemas.microsoft.com/office/drawing/2014/main" id="{66BB9F51-4D7F-104F-8180-D376C3AB7153}"/>
                </a:ext>
              </a:extLst>
            </p:cNvPr>
            <p:cNvSpPr/>
            <p:nvPr/>
          </p:nvSpPr>
          <p:spPr>
            <a:xfrm>
              <a:off x="25642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  <a:endParaRPr lang="ru-RU" sz="1050" dirty="0"/>
            </a:p>
          </p:txBody>
        </p:sp>
        <p:sp>
          <p:nvSpPr>
            <p:cNvPr id="85" name="Блок-схема: узел 169">
              <a:extLst>
                <a:ext uri="{FF2B5EF4-FFF2-40B4-BE49-F238E27FC236}">
                  <a16:creationId xmlns:a16="http://schemas.microsoft.com/office/drawing/2014/main" id="{614451DF-8ADA-B643-AC47-D18C43F9BBF5}"/>
                </a:ext>
              </a:extLst>
            </p:cNvPr>
            <p:cNvSpPr/>
            <p:nvPr/>
          </p:nvSpPr>
          <p:spPr>
            <a:xfrm>
              <a:off x="292425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  <a:endParaRPr lang="ru-RU" sz="1050" dirty="0"/>
            </a:p>
          </p:txBody>
        </p:sp>
        <p:sp>
          <p:nvSpPr>
            <p:cNvPr id="86" name="Блок-схема: узел 170">
              <a:extLst>
                <a:ext uri="{FF2B5EF4-FFF2-40B4-BE49-F238E27FC236}">
                  <a16:creationId xmlns:a16="http://schemas.microsoft.com/office/drawing/2014/main" id="{981E0CAC-AE6C-B249-97A8-90E367984B32}"/>
                </a:ext>
              </a:extLst>
            </p:cNvPr>
            <p:cNvSpPr/>
            <p:nvPr/>
          </p:nvSpPr>
          <p:spPr>
            <a:xfrm>
              <a:off x="328429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8</a:t>
              </a:r>
              <a:endParaRPr lang="ru-RU" sz="1050" dirty="0"/>
            </a:p>
          </p:txBody>
        </p:sp>
        <p:sp>
          <p:nvSpPr>
            <p:cNvPr id="87" name="Блок-схема: узел 171">
              <a:extLst>
                <a:ext uri="{FF2B5EF4-FFF2-40B4-BE49-F238E27FC236}">
                  <a16:creationId xmlns:a16="http://schemas.microsoft.com/office/drawing/2014/main" id="{1D1DA87F-F687-C942-A6DA-F5D15EF4710C}"/>
                </a:ext>
              </a:extLst>
            </p:cNvPr>
            <p:cNvSpPr/>
            <p:nvPr/>
          </p:nvSpPr>
          <p:spPr>
            <a:xfrm>
              <a:off x="36443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</a:t>
              </a:r>
              <a:endParaRPr lang="ru-RU" sz="1050" dirty="0"/>
            </a:p>
          </p:txBody>
        </p:sp>
        <p:sp>
          <p:nvSpPr>
            <p:cNvPr id="88" name="Блок-схема: узел 172">
              <a:extLst>
                <a:ext uri="{FF2B5EF4-FFF2-40B4-BE49-F238E27FC236}">
                  <a16:creationId xmlns:a16="http://schemas.microsoft.com/office/drawing/2014/main" id="{10842D88-6113-2246-8257-DA67C215309D}"/>
                </a:ext>
              </a:extLst>
            </p:cNvPr>
            <p:cNvSpPr/>
            <p:nvPr/>
          </p:nvSpPr>
          <p:spPr>
            <a:xfrm>
              <a:off x="40043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6</a:t>
              </a:r>
              <a:endParaRPr lang="ru-RU" sz="1050" dirty="0"/>
            </a:p>
          </p:txBody>
        </p:sp>
        <p:sp>
          <p:nvSpPr>
            <p:cNvPr id="89" name="Блок-схема: узел 173">
              <a:extLst>
                <a:ext uri="{FF2B5EF4-FFF2-40B4-BE49-F238E27FC236}">
                  <a16:creationId xmlns:a16="http://schemas.microsoft.com/office/drawing/2014/main" id="{AD156CC9-3923-AD41-AB77-17453216DB75}"/>
                </a:ext>
              </a:extLst>
            </p:cNvPr>
            <p:cNvSpPr/>
            <p:nvPr/>
          </p:nvSpPr>
          <p:spPr>
            <a:xfrm>
              <a:off x="43644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  <a:endParaRPr lang="ru-RU" sz="1050" dirty="0"/>
            </a:p>
          </p:txBody>
        </p:sp>
        <p:sp>
          <p:nvSpPr>
            <p:cNvPr id="90" name="Блок-схема: узел 174">
              <a:extLst>
                <a:ext uri="{FF2B5EF4-FFF2-40B4-BE49-F238E27FC236}">
                  <a16:creationId xmlns:a16="http://schemas.microsoft.com/office/drawing/2014/main" id="{742ADF8D-4CA3-AF43-8C6E-1476459FD01D}"/>
                </a:ext>
              </a:extLst>
            </p:cNvPr>
            <p:cNvSpPr/>
            <p:nvPr/>
          </p:nvSpPr>
          <p:spPr>
            <a:xfrm>
              <a:off x="472445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  <a:endParaRPr lang="ru-RU" sz="1050" dirty="0"/>
            </a:p>
          </p:txBody>
        </p:sp>
        <p:sp>
          <p:nvSpPr>
            <p:cNvPr id="91" name="Блок-схема: узел 175">
              <a:extLst>
                <a:ext uri="{FF2B5EF4-FFF2-40B4-BE49-F238E27FC236}">
                  <a16:creationId xmlns:a16="http://schemas.microsoft.com/office/drawing/2014/main" id="{73DFFAE8-0150-1745-B577-4CC91F356E96}"/>
                </a:ext>
              </a:extLst>
            </p:cNvPr>
            <p:cNvSpPr/>
            <p:nvPr/>
          </p:nvSpPr>
          <p:spPr>
            <a:xfrm>
              <a:off x="508449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  <a:endParaRPr lang="ru-RU" sz="1050" dirty="0"/>
            </a:p>
          </p:txBody>
        </p:sp>
        <p:sp>
          <p:nvSpPr>
            <p:cNvPr id="92" name="Блок-схема: узел 176">
              <a:extLst>
                <a:ext uri="{FF2B5EF4-FFF2-40B4-BE49-F238E27FC236}">
                  <a16:creationId xmlns:a16="http://schemas.microsoft.com/office/drawing/2014/main" id="{232FC8BD-AF7A-7D43-A9EC-BBAD84488EEF}"/>
                </a:ext>
              </a:extLst>
            </p:cNvPr>
            <p:cNvSpPr/>
            <p:nvPr/>
          </p:nvSpPr>
          <p:spPr>
            <a:xfrm>
              <a:off x="54445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</a:t>
              </a:r>
              <a:endParaRPr lang="ru-RU" sz="1050" dirty="0"/>
            </a:p>
          </p:txBody>
        </p:sp>
        <p:sp>
          <p:nvSpPr>
            <p:cNvPr id="93" name="Блок-схема: узел 177">
              <a:extLst>
                <a:ext uri="{FF2B5EF4-FFF2-40B4-BE49-F238E27FC236}">
                  <a16:creationId xmlns:a16="http://schemas.microsoft.com/office/drawing/2014/main" id="{BA8375EC-4E9F-AA49-AF54-40E896FEAC4B}"/>
                </a:ext>
              </a:extLst>
            </p:cNvPr>
            <p:cNvSpPr/>
            <p:nvPr/>
          </p:nvSpPr>
          <p:spPr>
            <a:xfrm>
              <a:off x="58045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  <a:endParaRPr lang="ru-RU" sz="1050" dirty="0"/>
            </a:p>
          </p:txBody>
        </p:sp>
        <p:sp>
          <p:nvSpPr>
            <p:cNvPr id="94" name="Блок-схема: узел 178">
              <a:extLst>
                <a:ext uri="{FF2B5EF4-FFF2-40B4-BE49-F238E27FC236}">
                  <a16:creationId xmlns:a16="http://schemas.microsoft.com/office/drawing/2014/main" id="{E24A073E-E714-C94F-834B-9F6BA3116482}"/>
                </a:ext>
              </a:extLst>
            </p:cNvPr>
            <p:cNvSpPr/>
            <p:nvPr/>
          </p:nvSpPr>
          <p:spPr>
            <a:xfrm>
              <a:off x="61646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  <a:endParaRPr lang="ru-RU" sz="1050" dirty="0"/>
            </a:p>
          </p:txBody>
        </p:sp>
        <p:sp>
          <p:nvSpPr>
            <p:cNvPr id="95" name="Блок-схема: узел 179">
              <a:extLst>
                <a:ext uri="{FF2B5EF4-FFF2-40B4-BE49-F238E27FC236}">
                  <a16:creationId xmlns:a16="http://schemas.microsoft.com/office/drawing/2014/main" id="{644A40FE-C44B-0E46-986F-393C781AA4AA}"/>
                </a:ext>
              </a:extLst>
            </p:cNvPr>
            <p:cNvSpPr/>
            <p:nvPr/>
          </p:nvSpPr>
          <p:spPr>
            <a:xfrm>
              <a:off x="652465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8</a:t>
              </a:r>
              <a:endParaRPr lang="ru-RU" sz="1050" dirty="0"/>
            </a:p>
          </p:txBody>
        </p:sp>
        <p:sp>
          <p:nvSpPr>
            <p:cNvPr id="96" name="Блок-схема: узел 180">
              <a:extLst>
                <a:ext uri="{FF2B5EF4-FFF2-40B4-BE49-F238E27FC236}">
                  <a16:creationId xmlns:a16="http://schemas.microsoft.com/office/drawing/2014/main" id="{40873200-87D6-B849-BD20-4B11A61699E6}"/>
                </a:ext>
              </a:extLst>
            </p:cNvPr>
            <p:cNvSpPr/>
            <p:nvPr/>
          </p:nvSpPr>
          <p:spPr>
            <a:xfrm>
              <a:off x="688469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  <a:endParaRPr lang="ru-RU" sz="1050" dirty="0"/>
            </a:p>
          </p:txBody>
        </p:sp>
        <p:sp>
          <p:nvSpPr>
            <p:cNvPr id="97" name="Блок-схема: узел 181">
              <a:extLst>
                <a:ext uri="{FF2B5EF4-FFF2-40B4-BE49-F238E27FC236}">
                  <a16:creationId xmlns:a16="http://schemas.microsoft.com/office/drawing/2014/main" id="{6B3912A7-4702-0E48-A685-BCB5489ADACA}"/>
                </a:ext>
              </a:extLst>
            </p:cNvPr>
            <p:cNvSpPr/>
            <p:nvPr/>
          </p:nvSpPr>
          <p:spPr>
            <a:xfrm>
              <a:off x="72447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  <a:endParaRPr lang="ru-RU" sz="1050" dirty="0"/>
            </a:p>
          </p:txBody>
        </p:sp>
        <p:sp>
          <p:nvSpPr>
            <p:cNvPr id="98" name="Блок-схема: узел 182">
              <a:extLst>
                <a:ext uri="{FF2B5EF4-FFF2-40B4-BE49-F238E27FC236}">
                  <a16:creationId xmlns:a16="http://schemas.microsoft.com/office/drawing/2014/main" id="{32598EEB-D459-5C44-926F-4C3127B3D734}"/>
                </a:ext>
              </a:extLst>
            </p:cNvPr>
            <p:cNvSpPr/>
            <p:nvPr/>
          </p:nvSpPr>
          <p:spPr>
            <a:xfrm>
              <a:off x="76047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  <a:endParaRPr lang="ru-RU" sz="1050" dirty="0"/>
            </a:p>
          </p:txBody>
        </p:sp>
        <p:sp>
          <p:nvSpPr>
            <p:cNvPr id="99" name="Блок-схема: узел 183">
              <a:extLst>
                <a:ext uri="{FF2B5EF4-FFF2-40B4-BE49-F238E27FC236}">
                  <a16:creationId xmlns:a16="http://schemas.microsoft.com/office/drawing/2014/main" id="{E2B7CC64-1A08-7946-9FFD-CB109B54C31F}"/>
                </a:ext>
              </a:extLst>
            </p:cNvPr>
            <p:cNvSpPr/>
            <p:nvPr/>
          </p:nvSpPr>
          <p:spPr>
            <a:xfrm>
              <a:off x="79648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9</a:t>
              </a:r>
              <a:endParaRPr lang="ru-RU" sz="1050" dirty="0"/>
            </a:p>
          </p:txBody>
        </p:sp>
        <p:sp>
          <p:nvSpPr>
            <p:cNvPr id="100" name="Блок-схема: узел 184">
              <a:extLst>
                <a:ext uri="{FF2B5EF4-FFF2-40B4-BE49-F238E27FC236}">
                  <a16:creationId xmlns:a16="http://schemas.microsoft.com/office/drawing/2014/main" id="{4C276C65-7BAF-3540-81AE-7756342A9F8B}"/>
                </a:ext>
              </a:extLst>
            </p:cNvPr>
            <p:cNvSpPr/>
            <p:nvPr/>
          </p:nvSpPr>
          <p:spPr>
            <a:xfrm>
              <a:off x="8288824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  <a:endParaRPr lang="ru-RU" sz="1050" dirty="0"/>
            </a:p>
          </p:txBody>
        </p:sp>
        <p:sp>
          <p:nvSpPr>
            <p:cNvPr id="101" name="Блок-схема: узел 185">
              <a:extLst>
                <a:ext uri="{FF2B5EF4-FFF2-40B4-BE49-F238E27FC236}">
                  <a16:creationId xmlns:a16="http://schemas.microsoft.com/office/drawing/2014/main" id="{E53FAFE4-6AD2-5641-A076-5C2FD4653E2B}"/>
                </a:ext>
              </a:extLst>
            </p:cNvPr>
            <p:cNvSpPr/>
            <p:nvPr/>
          </p:nvSpPr>
          <p:spPr>
            <a:xfrm>
              <a:off x="8648864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</a:t>
              </a:r>
              <a:endParaRPr lang="ru-RU" sz="1050" dirty="0"/>
            </a:p>
          </p:txBody>
        </p:sp>
      </p:grpSp>
      <p:sp>
        <p:nvSpPr>
          <p:cNvPr id="102" name="Блок-схема: узел 187">
            <a:extLst>
              <a:ext uri="{FF2B5EF4-FFF2-40B4-BE49-F238E27FC236}">
                <a16:creationId xmlns:a16="http://schemas.microsoft.com/office/drawing/2014/main" id="{BA8429A6-12B1-A84C-ABC8-9319BDFFC31D}"/>
              </a:ext>
            </a:extLst>
          </p:cNvPr>
          <p:cNvSpPr/>
          <p:nvPr/>
        </p:nvSpPr>
        <p:spPr>
          <a:xfrm>
            <a:off x="2101661" y="327473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endParaRPr lang="ru-RU" sz="1050" dirty="0"/>
          </a:p>
        </p:txBody>
      </p:sp>
      <p:sp>
        <p:nvSpPr>
          <p:cNvPr id="103" name="Блок-схема: узел 188">
            <a:extLst>
              <a:ext uri="{FF2B5EF4-FFF2-40B4-BE49-F238E27FC236}">
                <a16:creationId xmlns:a16="http://schemas.microsoft.com/office/drawing/2014/main" id="{4A485032-B215-A94C-AE45-B6F16F05B82E}"/>
              </a:ext>
            </a:extLst>
          </p:cNvPr>
          <p:cNvSpPr/>
          <p:nvPr/>
        </p:nvSpPr>
        <p:spPr>
          <a:xfrm>
            <a:off x="2915816" y="327527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endParaRPr lang="ru-RU" sz="1050" dirty="0"/>
          </a:p>
        </p:txBody>
      </p:sp>
      <p:sp>
        <p:nvSpPr>
          <p:cNvPr id="104" name="Блок-схема: узел 191">
            <a:extLst>
              <a:ext uri="{FF2B5EF4-FFF2-40B4-BE49-F238E27FC236}">
                <a16:creationId xmlns:a16="http://schemas.microsoft.com/office/drawing/2014/main" id="{BDAF9A0C-8444-2646-9EC9-9A85C1477431}"/>
              </a:ext>
            </a:extLst>
          </p:cNvPr>
          <p:cNvSpPr/>
          <p:nvPr/>
        </p:nvSpPr>
        <p:spPr>
          <a:xfrm>
            <a:off x="3719396" y="3271009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  <a:endParaRPr lang="ru-RU" sz="1050" dirty="0"/>
          </a:p>
        </p:txBody>
      </p:sp>
      <p:sp>
        <p:nvSpPr>
          <p:cNvPr id="105" name="Блок-схема: узел 192">
            <a:extLst>
              <a:ext uri="{FF2B5EF4-FFF2-40B4-BE49-F238E27FC236}">
                <a16:creationId xmlns:a16="http://schemas.microsoft.com/office/drawing/2014/main" id="{AAB939D4-1338-3046-9B2F-AE6037B708B6}"/>
              </a:ext>
            </a:extLst>
          </p:cNvPr>
          <p:cNvSpPr/>
          <p:nvPr/>
        </p:nvSpPr>
        <p:spPr>
          <a:xfrm>
            <a:off x="4535996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endParaRPr lang="ru-RU" sz="1050" dirty="0"/>
          </a:p>
        </p:txBody>
      </p:sp>
      <p:sp>
        <p:nvSpPr>
          <p:cNvPr id="106" name="Блок-схема: узел 193">
            <a:extLst>
              <a:ext uri="{FF2B5EF4-FFF2-40B4-BE49-F238E27FC236}">
                <a16:creationId xmlns:a16="http://schemas.microsoft.com/office/drawing/2014/main" id="{0382D118-9045-A448-8F82-3104CA28609D}"/>
              </a:ext>
            </a:extLst>
          </p:cNvPr>
          <p:cNvSpPr/>
          <p:nvPr/>
        </p:nvSpPr>
        <p:spPr>
          <a:xfrm>
            <a:off x="5342741" y="3271210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7</a:t>
            </a:r>
            <a:endParaRPr lang="ru-RU" sz="1050" dirty="0"/>
          </a:p>
        </p:txBody>
      </p:sp>
      <p:sp>
        <p:nvSpPr>
          <p:cNvPr id="107" name="Блок-схема: узел 194">
            <a:extLst>
              <a:ext uri="{FF2B5EF4-FFF2-40B4-BE49-F238E27FC236}">
                <a16:creationId xmlns:a16="http://schemas.microsoft.com/office/drawing/2014/main" id="{413D1E4E-DD48-6F46-BDE5-B89BBAA4C8B2}"/>
              </a:ext>
            </a:extLst>
          </p:cNvPr>
          <p:cNvSpPr/>
          <p:nvPr/>
        </p:nvSpPr>
        <p:spPr>
          <a:xfrm>
            <a:off x="5613491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  <a:endParaRPr lang="ru-RU" sz="1050" dirty="0"/>
          </a:p>
        </p:txBody>
      </p:sp>
      <p:sp>
        <p:nvSpPr>
          <p:cNvPr id="108" name="Блок-схема: узел 195">
            <a:extLst>
              <a:ext uri="{FF2B5EF4-FFF2-40B4-BE49-F238E27FC236}">
                <a16:creationId xmlns:a16="http://schemas.microsoft.com/office/drawing/2014/main" id="{74049E99-1860-4449-899E-CE519E000222}"/>
              </a:ext>
            </a:extLst>
          </p:cNvPr>
          <p:cNvSpPr/>
          <p:nvPr/>
        </p:nvSpPr>
        <p:spPr>
          <a:xfrm>
            <a:off x="6426206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  <a:endParaRPr lang="ru-RU" sz="1050" dirty="0"/>
          </a:p>
        </p:txBody>
      </p:sp>
      <p:sp>
        <p:nvSpPr>
          <p:cNvPr id="109" name="Блок-схема: узел 196">
            <a:extLst>
              <a:ext uri="{FF2B5EF4-FFF2-40B4-BE49-F238E27FC236}">
                <a16:creationId xmlns:a16="http://schemas.microsoft.com/office/drawing/2014/main" id="{1C7585DE-1685-B943-A34E-7037F104C6A4}"/>
              </a:ext>
            </a:extLst>
          </p:cNvPr>
          <p:cNvSpPr/>
          <p:nvPr/>
        </p:nvSpPr>
        <p:spPr>
          <a:xfrm>
            <a:off x="6672938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endParaRPr lang="ru-RU" sz="1050" dirty="0"/>
          </a:p>
        </p:txBody>
      </p:sp>
      <p:sp>
        <p:nvSpPr>
          <p:cNvPr id="110" name="Блок-схема: узел 197">
            <a:extLst>
              <a:ext uri="{FF2B5EF4-FFF2-40B4-BE49-F238E27FC236}">
                <a16:creationId xmlns:a16="http://schemas.microsoft.com/office/drawing/2014/main" id="{38A754DE-1F2F-5840-B63F-C1278C8F5276}"/>
              </a:ext>
            </a:extLst>
          </p:cNvPr>
          <p:cNvSpPr/>
          <p:nvPr/>
        </p:nvSpPr>
        <p:spPr>
          <a:xfrm>
            <a:off x="2537774" y="2620111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endParaRPr lang="ru-RU" sz="1050" dirty="0"/>
          </a:p>
        </p:txBody>
      </p:sp>
      <p:sp>
        <p:nvSpPr>
          <p:cNvPr id="111" name="Блок-схема: узел 198">
            <a:extLst>
              <a:ext uri="{FF2B5EF4-FFF2-40B4-BE49-F238E27FC236}">
                <a16:creationId xmlns:a16="http://schemas.microsoft.com/office/drawing/2014/main" id="{76DC05FB-9EC9-0749-8EBB-33757A368208}"/>
              </a:ext>
            </a:extLst>
          </p:cNvPr>
          <p:cNvSpPr/>
          <p:nvPr/>
        </p:nvSpPr>
        <p:spPr>
          <a:xfrm>
            <a:off x="4157615" y="2633173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  <a:endParaRPr lang="ru-RU" sz="1050" dirty="0"/>
          </a:p>
        </p:txBody>
      </p:sp>
      <p:sp>
        <p:nvSpPr>
          <p:cNvPr id="112" name="Блок-схема: узел 199">
            <a:extLst>
              <a:ext uri="{FF2B5EF4-FFF2-40B4-BE49-F238E27FC236}">
                <a16:creationId xmlns:a16="http://schemas.microsoft.com/office/drawing/2014/main" id="{C3906A42-F6DC-1740-B5ED-83BE1984F40D}"/>
              </a:ext>
            </a:extLst>
          </p:cNvPr>
          <p:cNvSpPr/>
          <p:nvPr/>
        </p:nvSpPr>
        <p:spPr>
          <a:xfrm>
            <a:off x="5454098" y="2633173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7</a:t>
            </a:r>
            <a:endParaRPr lang="ru-RU" sz="1050" dirty="0"/>
          </a:p>
        </p:txBody>
      </p:sp>
      <p:sp>
        <p:nvSpPr>
          <p:cNvPr id="113" name="Блок-схема: узел 200">
            <a:extLst>
              <a:ext uri="{FF2B5EF4-FFF2-40B4-BE49-F238E27FC236}">
                <a16:creationId xmlns:a16="http://schemas.microsoft.com/office/drawing/2014/main" id="{EA0180C6-704F-3540-97BA-B4972547B2E3}"/>
              </a:ext>
            </a:extLst>
          </p:cNvPr>
          <p:cNvSpPr/>
          <p:nvPr/>
        </p:nvSpPr>
        <p:spPr>
          <a:xfrm>
            <a:off x="6534017" y="2629828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  <a:endParaRPr lang="ru-RU" sz="1050" dirty="0"/>
          </a:p>
        </p:txBody>
      </p:sp>
      <p:sp>
        <p:nvSpPr>
          <p:cNvPr id="114" name="Блок-схема: узел 201">
            <a:extLst>
              <a:ext uri="{FF2B5EF4-FFF2-40B4-BE49-F238E27FC236}">
                <a16:creationId xmlns:a16="http://schemas.microsoft.com/office/drawing/2014/main" id="{56946D13-4887-5243-AE7E-7BDF3401262A}"/>
              </a:ext>
            </a:extLst>
          </p:cNvPr>
          <p:cNvSpPr/>
          <p:nvPr/>
        </p:nvSpPr>
        <p:spPr>
          <a:xfrm>
            <a:off x="3401669" y="1924723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endParaRPr lang="ru-RU" sz="1050" dirty="0"/>
          </a:p>
        </p:txBody>
      </p:sp>
      <p:sp>
        <p:nvSpPr>
          <p:cNvPr id="115" name="Блок-схема: узел 202">
            <a:extLst>
              <a:ext uri="{FF2B5EF4-FFF2-40B4-BE49-F238E27FC236}">
                <a16:creationId xmlns:a16="http://schemas.microsoft.com/office/drawing/2014/main" id="{4DC35414-05EF-FC4D-90AE-A55158C2B550}"/>
              </a:ext>
            </a:extLst>
          </p:cNvPr>
          <p:cNvSpPr/>
          <p:nvPr/>
        </p:nvSpPr>
        <p:spPr>
          <a:xfrm>
            <a:off x="5966795" y="192440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  <a:endParaRPr lang="ru-RU" sz="1050" dirty="0"/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810BF96E-327F-B740-90B9-4F416C6C74D5}"/>
              </a:ext>
            </a:extLst>
          </p:cNvPr>
          <p:cNvCxnSpPr>
            <a:stCxn id="117" idx="4"/>
            <a:endCxn id="115" idx="0"/>
          </p:cNvCxnSpPr>
          <p:nvPr/>
        </p:nvCxnSpPr>
        <p:spPr>
          <a:xfrm rot="16200000" flipH="1">
            <a:off x="5091289" y="954399"/>
            <a:ext cx="563220" cy="137679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7" name="Блок-схема: узел 203">
            <a:extLst>
              <a:ext uri="{FF2B5EF4-FFF2-40B4-BE49-F238E27FC236}">
                <a16:creationId xmlns:a16="http://schemas.microsoft.com/office/drawing/2014/main" id="{18216088-1BAA-3A4C-8F9B-A8AE50C2F08C}"/>
              </a:ext>
            </a:extLst>
          </p:cNvPr>
          <p:cNvSpPr/>
          <p:nvPr/>
        </p:nvSpPr>
        <p:spPr>
          <a:xfrm>
            <a:off x="4590002" y="117218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817F1484-0FD1-9344-9C07-59EA963CBD3F}"/>
              </a:ext>
            </a:extLst>
          </p:cNvPr>
          <p:cNvCxnSpPr/>
          <p:nvPr/>
        </p:nvCxnSpPr>
        <p:spPr>
          <a:xfrm rot="16200000" flipH="1">
            <a:off x="2078723" y="1870558"/>
            <a:ext cx="2916324" cy="199822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CBD4717D-D73A-FB40-918C-08026FC622AC}"/>
              </a:ext>
            </a:extLst>
          </p:cNvPr>
          <p:cNvCxnSpPr/>
          <p:nvPr/>
        </p:nvCxnSpPr>
        <p:spPr>
          <a:xfrm rot="5400000">
            <a:off x="1727684" y="1789549"/>
            <a:ext cx="2862318" cy="21062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C5BEE687-5180-FD4F-A5FF-31E3F9977A33}"/>
              </a:ext>
            </a:extLst>
          </p:cNvPr>
          <p:cNvSpPr/>
          <p:nvPr/>
        </p:nvSpPr>
        <p:spPr>
          <a:xfrm>
            <a:off x="1941603" y="2167440"/>
            <a:ext cx="548579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Число ходов должно быть чётно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!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1" name="Rectangle 1">
            <a:extLst>
              <a:ext uri="{FF2B5EF4-FFF2-40B4-BE49-F238E27FC236}">
                <a16:creationId xmlns:a16="http://schemas.microsoft.com/office/drawing/2014/main" id="{C999F3E6-87B6-5140-955C-5EE4A737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690" y="4374144"/>
            <a:ext cx="5238582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ea typeface="Times New Roman" pitchFamily="18" charset="0"/>
                <a:cs typeface="Arial" pitchFamily="34" charset="0"/>
              </a:rPr>
              <a:t>Существенным недостатком метода является то, что построение ДИ и его оценка отделены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41450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20" grpId="0" animBg="1"/>
      <p:bldP spid="120" grpId="1" animBg="1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сокращения перебора при поиске решения на дереве игры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7" name="Группа 70">
            <a:extLst>
              <a:ext uri="{FF2B5EF4-FFF2-40B4-BE49-F238E27FC236}">
                <a16:creationId xmlns:a16="http://schemas.microsoft.com/office/drawing/2014/main" id="{018AFA1D-AE44-BF42-A992-B7518657453C}"/>
              </a:ext>
            </a:extLst>
          </p:cNvPr>
          <p:cNvGrpSpPr/>
          <p:nvPr/>
        </p:nvGrpSpPr>
        <p:grpSpPr>
          <a:xfrm>
            <a:off x="943969" y="1142082"/>
            <a:ext cx="7256061" cy="637580"/>
            <a:chOff x="1261" y="0"/>
            <a:chExt cx="5495010" cy="6151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CDD2EA7E-DFFE-324B-9EF4-D3618E53F56C}"/>
                </a:ext>
              </a:extLst>
            </p:cNvPr>
            <p:cNvSpPr/>
            <p:nvPr/>
          </p:nvSpPr>
          <p:spPr>
            <a:xfrm>
              <a:off x="1261" y="0"/>
              <a:ext cx="5495010" cy="615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>
              <a:extLst>
                <a:ext uri="{FF2B5EF4-FFF2-40B4-BE49-F238E27FC236}">
                  <a16:creationId xmlns:a16="http://schemas.microsoft.com/office/drawing/2014/main" id="{91E42F94-ED08-C947-B635-89E423E4BE71}"/>
                </a:ext>
              </a:extLst>
            </p:cNvPr>
            <p:cNvSpPr/>
            <p:nvPr/>
          </p:nvSpPr>
          <p:spPr>
            <a:xfrm>
              <a:off x="19278" y="18017"/>
              <a:ext cx="5458976" cy="57912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Методы сокращения перебора</a:t>
              </a:r>
            </a:p>
          </p:txBody>
        </p:sp>
      </p:grpSp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id="{8EF29DCE-A754-644A-8777-638D6DA1B343}"/>
              </a:ext>
            </a:extLst>
          </p:cNvPr>
          <p:cNvSpPr/>
          <p:nvPr/>
        </p:nvSpPr>
        <p:spPr>
          <a:xfrm>
            <a:off x="944572" y="1850066"/>
            <a:ext cx="4311504" cy="600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Универсальные</a:t>
            </a:r>
          </a:p>
        </p:txBody>
      </p:sp>
      <p:grpSp>
        <p:nvGrpSpPr>
          <p:cNvPr id="13" name="Группа 73">
            <a:extLst>
              <a:ext uri="{FF2B5EF4-FFF2-40B4-BE49-F238E27FC236}">
                <a16:creationId xmlns:a16="http://schemas.microsoft.com/office/drawing/2014/main" id="{FE605353-3FB1-374E-875B-0B17A9332381}"/>
              </a:ext>
            </a:extLst>
          </p:cNvPr>
          <p:cNvGrpSpPr/>
          <p:nvPr/>
        </p:nvGrpSpPr>
        <p:grpSpPr>
          <a:xfrm>
            <a:off x="943969" y="2568042"/>
            <a:ext cx="2124236" cy="950310"/>
            <a:chOff x="1832300" y="1416757"/>
            <a:chExt cx="1757840" cy="615156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F06C111A-E5CA-724C-8934-6915177C8DFF}"/>
                </a:ext>
              </a:extLst>
            </p:cNvPr>
            <p:cNvSpPr/>
            <p:nvPr/>
          </p:nvSpPr>
          <p:spPr>
            <a:xfrm>
              <a:off x="1832300" y="1416757"/>
              <a:ext cx="1757840" cy="61515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>
              <a:extLst>
                <a:ext uri="{FF2B5EF4-FFF2-40B4-BE49-F238E27FC236}">
                  <a16:creationId xmlns:a16="http://schemas.microsoft.com/office/drawing/2014/main" id="{9C52FA6D-474A-504F-9AD1-A6A7AA5F2746}"/>
                </a:ext>
              </a:extLst>
            </p:cNvPr>
            <p:cNvSpPr/>
            <p:nvPr/>
          </p:nvSpPr>
          <p:spPr>
            <a:xfrm>
              <a:off x="1850317" y="1434774"/>
              <a:ext cx="1721806" cy="57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/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Метод МИНИМАКСА (МАКСИМИНА)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/>
            </a:p>
          </p:txBody>
        </p:sp>
      </p:grp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id="{894F3FDB-0DEE-5B45-A020-338C96185BB3}"/>
              </a:ext>
            </a:extLst>
          </p:cNvPr>
          <p:cNvSpPr/>
          <p:nvPr/>
        </p:nvSpPr>
        <p:spPr>
          <a:xfrm>
            <a:off x="5414020" y="1850066"/>
            <a:ext cx="2786010" cy="6002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Эвристические</a:t>
            </a:r>
          </a:p>
        </p:txBody>
      </p:sp>
      <p:grpSp>
        <p:nvGrpSpPr>
          <p:cNvPr id="19" name="Группа 72">
            <a:extLst>
              <a:ext uri="{FF2B5EF4-FFF2-40B4-BE49-F238E27FC236}">
                <a16:creationId xmlns:a16="http://schemas.microsoft.com/office/drawing/2014/main" id="{DF5EC9C2-C892-5846-9E16-C93F4A3BE7A7}"/>
              </a:ext>
            </a:extLst>
          </p:cNvPr>
          <p:cNvGrpSpPr/>
          <p:nvPr/>
        </p:nvGrpSpPr>
        <p:grpSpPr>
          <a:xfrm>
            <a:off x="3140121" y="2571750"/>
            <a:ext cx="2124236" cy="954007"/>
            <a:chOff x="630" y="1416757"/>
            <a:chExt cx="1757840" cy="615156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530CBA6F-5049-7C45-A234-26236D77B22F}"/>
                </a:ext>
              </a:extLst>
            </p:cNvPr>
            <p:cNvSpPr/>
            <p:nvPr/>
          </p:nvSpPr>
          <p:spPr>
            <a:xfrm>
              <a:off x="630" y="1416757"/>
              <a:ext cx="1757840" cy="61515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8">
              <a:extLst>
                <a:ext uri="{FF2B5EF4-FFF2-40B4-BE49-F238E27FC236}">
                  <a16:creationId xmlns:a16="http://schemas.microsoft.com/office/drawing/2014/main" id="{01455B0B-49CC-B748-9E48-9D50B8DEFECB}"/>
                </a:ext>
              </a:extLst>
            </p:cNvPr>
            <p:cNvSpPr/>
            <p:nvPr/>
          </p:nvSpPr>
          <p:spPr>
            <a:xfrm>
              <a:off x="18647" y="1434774"/>
              <a:ext cx="1721806" cy="57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ym typeface="Symbol"/>
                </a:rPr>
                <a:t>- отсечение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8CE6BD8-6ABC-0A4B-AC36-AA0009A3811C}"/>
              </a:ext>
            </a:extLst>
          </p:cNvPr>
          <p:cNvSpPr/>
          <p:nvPr/>
        </p:nvSpPr>
        <p:spPr>
          <a:xfrm>
            <a:off x="1059022" y="2595875"/>
            <a:ext cx="7025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</a:rPr>
              <a:t>Идея метода была предложена Дж. Маккарти в 1961 г.</a:t>
            </a:r>
          </a:p>
          <a:p>
            <a:pPr lvl="0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</a:rPr>
              <a:t>В основе метода лежит то, что </a:t>
            </a:r>
            <a:r>
              <a:rPr lang="ru-RU" sz="2000" b="1" dirty="0">
                <a:solidFill>
                  <a:prstClr val="black"/>
                </a:solidFill>
              </a:rPr>
              <a:t>процессы построения и отсечения ДИ происходят одновременно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</a:rPr>
              <a:t>Существуют 2 </a:t>
            </a:r>
            <a:r>
              <a:rPr lang="ru-RU" sz="2000">
                <a:solidFill>
                  <a:prstClr val="black"/>
                </a:solidFill>
              </a:rPr>
              <a:t>случая </a:t>
            </a:r>
            <a:r>
              <a:rPr lang="ru-RU" sz="2000">
                <a:solidFill>
                  <a:prstClr val="black"/>
                </a:solidFill>
                <a:sym typeface="Symbol"/>
              </a:rPr>
              <a:t>-</a:t>
            </a:r>
            <a:r>
              <a:rPr lang="ru-RU" sz="200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отсечения: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Неглубокое (простое) </a:t>
            </a:r>
            <a:r>
              <a:rPr lang="ru-RU" sz="2000" b="1" dirty="0">
                <a:solidFill>
                  <a:prstClr val="black"/>
                </a:solidFill>
                <a:sym typeface="Symbol"/>
              </a:rPr>
              <a:t>-</a:t>
            </a:r>
            <a:r>
              <a:rPr lang="ru-RU" sz="2000" b="1" dirty="0">
                <a:solidFill>
                  <a:prstClr val="black"/>
                </a:solidFill>
              </a:rPr>
              <a:t> отсечение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Глубокое  </a:t>
            </a:r>
            <a:r>
              <a:rPr lang="ru-RU" sz="2000" b="1" dirty="0">
                <a:solidFill>
                  <a:prstClr val="black"/>
                </a:solidFill>
                <a:sym typeface="Symbol"/>
              </a:rPr>
              <a:t>-</a:t>
            </a:r>
            <a:r>
              <a:rPr lang="ru-RU" sz="2000" b="1" dirty="0">
                <a:solidFill>
                  <a:prstClr val="black"/>
                </a:solidFill>
              </a:rPr>
              <a:t> отсечение</a:t>
            </a:r>
            <a:endParaRPr lang="ru-RU" sz="20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Неглубокое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-</a:t>
            </a:r>
            <a:r>
              <a:rPr lang="ru-RU" cap="all" dirty="0">
                <a:solidFill>
                  <a:schemeClr val="accent1"/>
                </a:solidFill>
              </a:rPr>
              <a:t>отсечение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13EA2423-5CE7-0240-988B-8D487A6A4E2E}"/>
              </a:ext>
            </a:extLst>
          </p:cNvPr>
          <p:cNvGrpSpPr/>
          <p:nvPr/>
        </p:nvGrpSpPr>
        <p:grpSpPr>
          <a:xfrm>
            <a:off x="5397622" y="3081102"/>
            <a:ext cx="1026114" cy="1134138"/>
            <a:chOff x="6642240" y="3933056"/>
            <a:chExt cx="1368152" cy="1512184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57E6026E-FD0A-B141-97CF-5403899F375A}"/>
                </a:ext>
              </a:extLst>
            </p:cNvPr>
            <p:cNvSpPr/>
            <p:nvPr/>
          </p:nvSpPr>
          <p:spPr>
            <a:xfrm>
              <a:off x="6642240" y="526522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5562F336-7BD9-4E43-B282-AC9F020B4A80}"/>
                </a:ext>
              </a:extLst>
            </p:cNvPr>
            <p:cNvSpPr/>
            <p:nvPr/>
          </p:nvSpPr>
          <p:spPr>
            <a:xfrm>
              <a:off x="7074288" y="526522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B274CD7B-0548-D142-AB8C-8EBA5F849FFC}"/>
                </a:ext>
              </a:extLst>
            </p:cNvPr>
            <p:cNvSpPr/>
            <p:nvPr/>
          </p:nvSpPr>
          <p:spPr>
            <a:xfrm>
              <a:off x="7830392" y="526522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89F625EF-97D7-0646-804C-A319E57D6A13}"/>
                </a:ext>
              </a:extLst>
            </p:cNvPr>
            <p:cNvCxnSpPr>
              <a:endCxn id="123" idx="0"/>
            </p:cNvCxnSpPr>
            <p:nvPr/>
          </p:nvCxnSpPr>
          <p:spPr>
            <a:xfrm flipH="1">
              <a:off x="6732240" y="3933056"/>
              <a:ext cx="432048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1F584BA1-B0BA-AF44-9E27-4B53635B1005}"/>
                </a:ext>
              </a:extLst>
            </p:cNvPr>
            <p:cNvCxnSpPr>
              <a:endCxn id="124" idx="0"/>
            </p:cNvCxnSpPr>
            <p:nvPr/>
          </p:nvCxnSpPr>
          <p:spPr>
            <a:xfrm>
              <a:off x="7164288" y="3933056"/>
              <a:ext cx="0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252002C6-81B5-3248-B9B3-86A1FC2CEA6F}"/>
                </a:ext>
              </a:extLst>
            </p:cNvPr>
            <p:cNvCxnSpPr>
              <a:endCxn id="125" idx="0"/>
            </p:cNvCxnSpPr>
            <p:nvPr/>
          </p:nvCxnSpPr>
          <p:spPr>
            <a:xfrm>
              <a:off x="7164288" y="3933056"/>
              <a:ext cx="756104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Блок-схема: узел 105">
              <a:extLst>
                <a:ext uri="{FF2B5EF4-FFF2-40B4-BE49-F238E27FC236}">
                  <a16:creationId xmlns:a16="http://schemas.microsoft.com/office/drawing/2014/main" id="{2D98DF5F-001F-0041-ABE7-09522F6DA4F4}"/>
                </a:ext>
              </a:extLst>
            </p:cNvPr>
            <p:cNvSpPr/>
            <p:nvPr/>
          </p:nvSpPr>
          <p:spPr>
            <a:xfrm>
              <a:off x="7434328" y="5409240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0" name="Блок-схема: узел 106">
              <a:extLst>
                <a:ext uri="{FF2B5EF4-FFF2-40B4-BE49-F238E27FC236}">
                  <a16:creationId xmlns:a16="http://schemas.microsoft.com/office/drawing/2014/main" id="{BB11A124-A1AD-304E-83A3-E21C0CFEE574}"/>
                </a:ext>
              </a:extLst>
            </p:cNvPr>
            <p:cNvSpPr/>
            <p:nvPr/>
          </p:nvSpPr>
          <p:spPr>
            <a:xfrm>
              <a:off x="7586728" y="5409240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17687E3-5431-7C48-A287-497F08881709}"/>
              </a:ext>
            </a:extLst>
          </p:cNvPr>
          <p:cNvSpPr txBox="1"/>
          <p:nvPr/>
        </p:nvSpPr>
        <p:spPr>
          <a:xfrm>
            <a:off x="486796" y="1167505"/>
            <a:ext cx="441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Рассмотрим следующее дерево:</a:t>
            </a:r>
          </a:p>
        </p:txBody>
      </p: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DDB14AA6-153B-9F4F-B947-EC4E9A0A79F9}"/>
              </a:ext>
            </a:extLst>
          </p:cNvPr>
          <p:cNvGrpSpPr/>
          <p:nvPr/>
        </p:nvGrpSpPr>
        <p:grpSpPr>
          <a:xfrm>
            <a:off x="2555776" y="1923678"/>
            <a:ext cx="3294366" cy="2295252"/>
            <a:chOff x="2123728" y="2348880"/>
            <a:chExt cx="4392488" cy="3060336"/>
          </a:xfrm>
        </p:grpSpPr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E4EF6C63-7CDA-CD48-BC5C-3A44430A3EA1}"/>
                </a:ext>
              </a:extLst>
            </p:cNvPr>
            <p:cNvSpPr/>
            <p:nvPr/>
          </p:nvSpPr>
          <p:spPr>
            <a:xfrm>
              <a:off x="4499992" y="2348880"/>
              <a:ext cx="180000" cy="180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E884F25E-A616-FE4B-A001-97D2CE0AD5FE}"/>
                </a:ext>
              </a:extLst>
            </p:cNvPr>
            <p:cNvSpPr/>
            <p:nvPr/>
          </p:nvSpPr>
          <p:spPr>
            <a:xfrm>
              <a:off x="2555776" y="3717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D90E35D0-2722-5746-A219-B85FBA8E9848}"/>
                </a:ext>
              </a:extLst>
            </p:cNvPr>
            <p:cNvSpPr/>
            <p:nvPr/>
          </p:nvSpPr>
          <p:spPr>
            <a:xfrm>
              <a:off x="2123728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EF51AF9D-1603-8344-95EA-FFED29439574}"/>
                </a:ext>
              </a:extLst>
            </p:cNvPr>
            <p:cNvSpPr/>
            <p:nvPr/>
          </p:nvSpPr>
          <p:spPr>
            <a:xfrm>
              <a:off x="2555776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533D1482-7646-C644-A903-CF70AC58E63D}"/>
                </a:ext>
              </a:extLst>
            </p:cNvPr>
            <p:cNvSpPr/>
            <p:nvPr/>
          </p:nvSpPr>
          <p:spPr>
            <a:xfrm>
              <a:off x="3311880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38" name="Прямая соединительная линия 137">
              <a:extLst>
                <a:ext uri="{FF2B5EF4-FFF2-40B4-BE49-F238E27FC236}">
                  <a16:creationId xmlns:a16="http://schemas.microsoft.com/office/drawing/2014/main" id="{6B92EC72-B4A4-3F4E-AAF5-3145A0CDC453}"/>
                </a:ext>
              </a:extLst>
            </p:cNvPr>
            <p:cNvCxnSpPr>
              <a:stCxn id="133" idx="4"/>
              <a:endCxn id="134" idx="0"/>
            </p:cNvCxnSpPr>
            <p:nvPr/>
          </p:nvCxnSpPr>
          <p:spPr>
            <a:xfrm flipH="1">
              <a:off x="2645776" y="2528880"/>
              <a:ext cx="1944216" cy="118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F2BDC542-F88F-D44F-AD88-D7E0F7AE5D74}"/>
                </a:ext>
              </a:extLst>
            </p:cNvPr>
            <p:cNvCxnSpPr>
              <a:stCxn id="134" idx="4"/>
              <a:endCxn id="135" idx="0"/>
            </p:cNvCxnSpPr>
            <p:nvPr/>
          </p:nvCxnSpPr>
          <p:spPr>
            <a:xfrm flipH="1">
              <a:off x="2213728" y="3897032"/>
              <a:ext cx="432048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6D96818C-C593-7F44-83C9-78EB670E5148}"/>
                </a:ext>
              </a:extLst>
            </p:cNvPr>
            <p:cNvCxnSpPr>
              <a:stCxn id="134" idx="4"/>
              <a:endCxn id="136" idx="0"/>
            </p:cNvCxnSpPr>
            <p:nvPr/>
          </p:nvCxnSpPr>
          <p:spPr>
            <a:xfrm>
              <a:off x="2645776" y="3897032"/>
              <a:ext cx="0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C52F28A6-2530-0941-B423-F926A05EBF0E}"/>
                </a:ext>
              </a:extLst>
            </p:cNvPr>
            <p:cNvCxnSpPr>
              <a:stCxn id="134" idx="4"/>
              <a:endCxn id="137" idx="0"/>
            </p:cNvCxnSpPr>
            <p:nvPr/>
          </p:nvCxnSpPr>
          <p:spPr>
            <a:xfrm>
              <a:off x="2645776" y="3897032"/>
              <a:ext cx="756104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37EF4D6B-B439-2A4E-9F5D-1BE0C1D73D52}"/>
                </a:ext>
              </a:extLst>
            </p:cNvPr>
            <p:cNvSpPr/>
            <p:nvPr/>
          </p:nvSpPr>
          <p:spPr>
            <a:xfrm>
              <a:off x="4499992" y="3717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A56EBEF0-6E65-8A41-B98B-B5799C667B09}"/>
                </a:ext>
              </a:extLst>
            </p:cNvPr>
            <p:cNvSpPr/>
            <p:nvPr/>
          </p:nvSpPr>
          <p:spPr>
            <a:xfrm>
              <a:off x="4067944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47ED801C-C1D2-2D40-9244-45277AD1B284}"/>
                </a:ext>
              </a:extLst>
            </p:cNvPr>
            <p:cNvSpPr/>
            <p:nvPr/>
          </p:nvSpPr>
          <p:spPr>
            <a:xfrm>
              <a:off x="4499992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id="{261BAB12-32CE-2A4E-AE20-EC76B1EF83B3}"/>
                </a:ext>
              </a:extLst>
            </p:cNvPr>
            <p:cNvSpPr/>
            <p:nvPr/>
          </p:nvSpPr>
          <p:spPr>
            <a:xfrm>
              <a:off x="5256096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46" name="Прямая соединительная линия 145">
              <a:extLst>
                <a:ext uri="{FF2B5EF4-FFF2-40B4-BE49-F238E27FC236}">
                  <a16:creationId xmlns:a16="http://schemas.microsoft.com/office/drawing/2014/main" id="{61FE7EC0-901F-0E48-90A6-DC3DEA59511F}"/>
                </a:ext>
              </a:extLst>
            </p:cNvPr>
            <p:cNvCxnSpPr>
              <a:stCxn id="142" idx="4"/>
              <a:endCxn id="143" idx="0"/>
            </p:cNvCxnSpPr>
            <p:nvPr/>
          </p:nvCxnSpPr>
          <p:spPr>
            <a:xfrm flipH="1">
              <a:off x="4157944" y="3897032"/>
              <a:ext cx="432048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id="{4E16E996-087F-8848-81AF-7EDBF7C92685}"/>
                </a:ext>
              </a:extLst>
            </p:cNvPr>
            <p:cNvCxnSpPr>
              <a:stCxn id="142" idx="4"/>
              <a:endCxn id="144" idx="0"/>
            </p:cNvCxnSpPr>
            <p:nvPr/>
          </p:nvCxnSpPr>
          <p:spPr>
            <a:xfrm>
              <a:off x="4589992" y="3897032"/>
              <a:ext cx="0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D391C1B6-71F0-1041-9A14-6C8CE791AD2E}"/>
                </a:ext>
              </a:extLst>
            </p:cNvPr>
            <p:cNvCxnSpPr>
              <a:stCxn id="142" idx="4"/>
              <a:endCxn id="145" idx="0"/>
            </p:cNvCxnSpPr>
            <p:nvPr/>
          </p:nvCxnSpPr>
          <p:spPr>
            <a:xfrm>
              <a:off x="4589992" y="3897032"/>
              <a:ext cx="756104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3E2D1256-A6B9-A442-9B23-D118B92843B2}"/>
                </a:ext>
              </a:extLst>
            </p:cNvPr>
            <p:cNvSpPr/>
            <p:nvPr/>
          </p:nvSpPr>
          <p:spPr>
            <a:xfrm>
              <a:off x="6336216" y="3717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50" name="Прямая соединительная линия 149">
              <a:extLst>
                <a:ext uri="{FF2B5EF4-FFF2-40B4-BE49-F238E27FC236}">
                  <a16:creationId xmlns:a16="http://schemas.microsoft.com/office/drawing/2014/main" id="{4B4E7902-DA8A-814B-88F4-7D42D0665641}"/>
                </a:ext>
              </a:extLst>
            </p:cNvPr>
            <p:cNvCxnSpPr>
              <a:stCxn id="133" idx="4"/>
              <a:endCxn id="142" idx="0"/>
            </p:cNvCxnSpPr>
            <p:nvPr/>
          </p:nvCxnSpPr>
          <p:spPr>
            <a:xfrm>
              <a:off x="4589992" y="2528880"/>
              <a:ext cx="0" cy="118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id="{F8B156C7-21F5-E94E-8501-89D3977625B8}"/>
                </a:ext>
              </a:extLst>
            </p:cNvPr>
            <p:cNvCxnSpPr>
              <a:stCxn id="133" idx="4"/>
              <a:endCxn id="149" idx="0"/>
            </p:cNvCxnSpPr>
            <p:nvPr/>
          </p:nvCxnSpPr>
          <p:spPr>
            <a:xfrm>
              <a:off x="4589992" y="2528880"/>
              <a:ext cx="1836224" cy="118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94293028-65BC-284A-80DC-889E0DC0B5C2}"/>
                </a:ext>
              </a:extLst>
            </p:cNvPr>
            <p:cNvGrpSpPr/>
            <p:nvPr/>
          </p:nvGrpSpPr>
          <p:grpSpPr>
            <a:xfrm>
              <a:off x="2915816" y="5373216"/>
              <a:ext cx="188400" cy="36000"/>
              <a:chOff x="2915816" y="5373216"/>
              <a:chExt cx="188400" cy="36000"/>
            </a:xfrm>
          </p:grpSpPr>
          <p:sp>
            <p:nvSpPr>
              <p:cNvPr id="159" name="Блок-схема: узел 60">
                <a:extLst>
                  <a:ext uri="{FF2B5EF4-FFF2-40B4-BE49-F238E27FC236}">
                    <a16:creationId xmlns:a16="http://schemas.microsoft.com/office/drawing/2014/main" id="{D1CB27DE-F492-2C45-9CD1-A25BBDB54A99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60" name="Блок-схема: узел 61">
                <a:extLst>
                  <a:ext uri="{FF2B5EF4-FFF2-40B4-BE49-F238E27FC236}">
                    <a16:creationId xmlns:a16="http://schemas.microsoft.com/office/drawing/2014/main" id="{6E413CDF-D7FB-EB4D-8884-8A509FF1DBC1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A6C9A3B9-1751-F248-BB15-4B060C99D64F}"/>
                </a:ext>
              </a:extLst>
            </p:cNvPr>
            <p:cNvGrpSpPr/>
            <p:nvPr/>
          </p:nvGrpSpPr>
          <p:grpSpPr>
            <a:xfrm>
              <a:off x="4874008" y="5373216"/>
              <a:ext cx="188400" cy="36000"/>
              <a:chOff x="2915816" y="5373216"/>
              <a:chExt cx="188400" cy="36000"/>
            </a:xfrm>
          </p:grpSpPr>
          <p:sp>
            <p:nvSpPr>
              <p:cNvPr id="157" name="Блок-схема: узел 64">
                <a:extLst>
                  <a:ext uri="{FF2B5EF4-FFF2-40B4-BE49-F238E27FC236}">
                    <a16:creationId xmlns:a16="http://schemas.microsoft.com/office/drawing/2014/main" id="{A00EAD46-8B2C-5F4B-951F-7B6059BFB4AC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58" name="Блок-схема: узел 65">
                <a:extLst>
                  <a:ext uri="{FF2B5EF4-FFF2-40B4-BE49-F238E27FC236}">
                    <a16:creationId xmlns:a16="http://schemas.microsoft.com/office/drawing/2014/main" id="{8070F658-96B4-8947-9215-E7CD50077481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154" name="Группа 153">
              <a:extLst>
                <a:ext uri="{FF2B5EF4-FFF2-40B4-BE49-F238E27FC236}">
                  <a16:creationId xmlns:a16="http://schemas.microsoft.com/office/drawing/2014/main" id="{C0DCD7D2-61DC-3C48-A75B-FD7C09466855}"/>
                </a:ext>
              </a:extLst>
            </p:cNvPr>
            <p:cNvGrpSpPr/>
            <p:nvPr/>
          </p:nvGrpSpPr>
          <p:grpSpPr>
            <a:xfrm>
              <a:off x="5449744" y="3838696"/>
              <a:ext cx="188400" cy="36000"/>
              <a:chOff x="2915816" y="5373216"/>
              <a:chExt cx="188400" cy="36000"/>
            </a:xfrm>
          </p:grpSpPr>
          <p:sp>
            <p:nvSpPr>
              <p:cNvPr id="155" name="Блок-схема: узел 67">
                <a:extLst>
                  <a:ext uri="{FF2B5EF4-FFF2-40B4-BE49-F238E27FC236}">
                    <a16:creationId xmlns:a16="http://schemas.microsoft.com/office/drawing/2014/main" id="{3A9A5CC6-65B9-454A-BC24-39A0EB99884D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56" name="Блок-схема: узел 68">
                <a:extLst>
                  <a:ext uri="{FF2B5EF4-FFF2-40B4-BE49-F238E27FC236}">
                    <a16:creationId xmlns:a16="http://schemas.microsoft.com/office/drawing/2014/main" id="{83A842FD-339A-A846-8361-53AE204F17F9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52A962CA-7295-234A-81A1-F4014191AFFB}"/>
              </a:ext>
            </a:extLst>
          </p:cNvPr>
          <p:cNvSpPr txBox="1"/>
          <p:nvPr/>
        </p:nvSpPr>
        <p:spPr>
          <a:xfrm>
            <a:off x="4445986" y="1754691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135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endParaRPr lang="ru-RU" sz="135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FCFEAEC3-B2ED-ED48-85A6-8296DB47997B}"/>
              </a:ext>
            </a:extLst>
          </p:cNvPr>
          <p:cNvSpPr/>
          <p:nvPr/>
        </p:nvSpPr>
        <p:spPr>
          <a:xfrm>
            <a:off x="1799692" y="2024721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92504172-6D55-B64F-9058-C3CBD58F744C}"/>
              </a:ext>
            </a:extLst>
          </p:cNvPr>
          <p:cNvSpPr/>
          <p:nvPr/>
        </p:nvSpPr>
        <p:spPr>
          <a:xfrm>
            <a:off x="1799692" y="3158847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id="{662A2C2A-A8BA-6044-A5C4-314E9809F371}"/>
              </a:ext>
            </a:extLst>
          </p:cNvPr>
          <p:cNvSpPr/>
          <p:nvPr/>
        </p:nvSpPr>
        <p:spPr>
          <a:xfrm>
            <a:off x="2815570" y="2862252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E66C6319-8403-D841-8281-D63398563CA6}"/>
              </a:ext>
            </a:extLst>
          </p:cNvPr>
          <p:cNvSpPr/>
          <p:nvPr/>
        </p:nvSpPr>
        <p:spPr>
          <a:xfrm>
            <a:off x="2285746" y="2571750"/>
            <a:ext cx="7056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f(a) =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5546B728-10BA-C94F-9DBA-882C924E4B32}"/>
              </a:ext>
            </a:extLst>
          </p:cNvPr>
          <p:cNvSpPr/>
          <p:nvPr/>
        </p:nvSpPr>
        <p:spPr>
          <a:xfrm>
            <a:off x="4273762" y="2872488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id="{551EC9FB-85DB-5F41-97F5-B7CCDD383B99}"/>
              </a:ext>
            </a:extLst>
          </p:cNvPr>
          <p:cNvSpPr/>
          <p:nvPr/>
        </p:nvSpPr>
        <p:spPr>
          <a:xfrm>
            <a:off x="3957136" y="4029942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5EEAB997-6CFF-654D-A489-5AFDD5A09B50}"/>
              </a:ext>
            </a:extLst>
          </p:cNvPr>
          <p:cNvSpPr/>
          <p:nvPr/>
        </p:nvSpPr>
        <p:spPr>
          <a:xfrm>
            <a:off x="3656368" y="4407954"/>
            <a:ext cx="9252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= z ≤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1E6D1BF7-D3EB-6A44-A41A-9C06C222BD83}"/>
              </a:ext>
            </a:extLst>
          </p:cNvPr>
          <p:cNvCxnSpPr/>
          <p:nvPr/>
        </p:nvCxnSpPr>
        <p:spPr>
          <a:xfrm flipV="1">
            <a:off x="4337974" y="3543858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5861E730-BB5F-E647-ABD5-50D97BD7991A}"/>
              </a:ext>
            </a:extLst>
          </p:cNvPr>
          <p:cNvCxnSpPr/>
          <p:nvPr/>
        </p:nvCxnSpPr>
        <p:spPr>
          <a:xfrm>
            <a:off x="4337974" y="3543858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86E905AB-448F-FC40-9E1B-9BD9CE537FE2}"/>
              </a:ext>
            </a:extLst>
          </p:cNvPr>
          <p:cNvSpPr/>
          <p:nvPr/>
        </p:nvSpPr>
        <p:spPr>
          <a:xfrm>
            <a:off x="5040052" y="3435846"/>
            <a:ext cx="248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Заведомо не перспективное направление при ходе игрока В</a:t>
            </a: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3BDFDA52-69D5-C04B-9B06-F34AEFEBB7C5}"/>
              </a:ext>
            </a:extLst>
          </p:cNvPr>
          <p:cNvSpPr/>
          <p:nvPr/>
        </p:nvSpPr>
        <p:spPr>
          <a:xfrm>
            <a:off x="5654590" y="289578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D849E61E-E8B0-5940-AF44-BB2A6C813168}"/>
              </a:ext>
            </a:extLst>
          </p:cNvPr>
          <p:cNvSpPr/>
          <p:nvPr/>
        </p:nvSpPr>
        <p:spPr>
          <a:xfrm>
            <a:off x="5343646" y="4029942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B2987405-E49D-D946-A882-7187C46C46F8}"/>
              </a:ext>
            </a:extLst>
          </p:cNvPr>
          <p:cNvSpPr/>
          <p:nvPr/>
        </p:nvSpPr>
        <p:spPr>
          <a:xfrm>
            <a:off x="5040052" y="4407954"/>
            <a:ext cx="9252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= z &gt;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49ABF639-FBCE-704D-A677-4729E262C3EC}"/>
              </a:ext>
            </a:extLst>
          </p:cNvPr>
          <p:cNvSpPr/>
          <p:nvPr/>
        </p:nvSpPr>
        <p:spPr>
          <a:xfrm>
            <a:off x="5654590" y="4029912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4E487B9A-CD5B-E840-880A-81A952526C63}"/>
              </a:ext>
            </a:extLst>
          </p:cNvPr>
          <p:cNvSpPr/>
          <p:nvPr/>
        </p:nvSpPr>
        <p:spPr>
          <a:xfrm>
            <a:off x="5357350" y="4407954"/>
            <a:ext cx="9252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= z ≤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id="{66ECEB2D-D5D2-4948-B890-7334E3CB7738}"/>
              </a:ext>
            </a:extLst>
          </p:cNvPr>
          <p:cNvCxnSpPr/>
          <p:nvPr/>
        </p:nvCxnSpPr>
        <p:spPr>
          <a:xfrm flipV="1">
            <a:off x="5839906" y="3543858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D18E3150-48CE-6A45-8DA7-5D8989F22404}"/>
              </a:ext>
            </a:extLst>
          </p:cNvPr>
          <p:cNvCxnSpPr/>
          <p:nvPr/>
        </p:nvCxnSpPr>
        <p:spPr>
          <a:xfrm>
            <a:off x="5839906" y="3543858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61" grpId="0"/>
      <p:bldP spid="162" grpId="0"/>
      <p:bldP spid="163" grpId="0"/>
      <p:bldP spid="164" grpId="0" animBg="1"/>
      <p:bldP spid="165" grpId="0"/>
      <p:bldP spid="166" grpId="0" animBg="1"/>
      <p:bldP spid="166" grpId="1" animBg="1"/>
      <p:bldP spid="167" grpId="0" animBg="1"/>
      <p:bldP spid="167" grpId="1" animBg="1"/>
      <p:bldP spid="168" grpId="0"/>
      <p:bldP spid="168" grpId="1"/>
      <p:bldP spid="171" grpId="0"/>
      <p:bldP spid="171" grpId="1"/>
      <p:bldP spid="172" grpId="0" animBg="1"/>
      <p:bldP spid="173" grpId="0" animBg="1"/>
      <p:bldP spid="173" grpId="1" animBg="1"/>
      <p:bldP spid="174" grpId="0"/>
      <p:bldP spid="174" grpId="1"/>
      <p:bldP spid="175" grpId="0" animBg="1"/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Неглубокое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  <a:sym typeface="Symbol"/>
              </a:rPr>
              <a:t>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-</a:t>
            </a:r>
            <a:r>
              <a:rPr lang="ru-RU" cap="all" dirty="0">
                <a:solidFill>
                  <a:schemeClr val="accent1"/>
                </a:solidFill>
              </a:rPr>
              <a:t>отсечение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118" name="Группа 107">
            <a:extLst>
              <a:ext uri="{FF2B5EF4-FFF2-40B4-BE49-F238E27FC236}">
                <a16:creationId xmlns:a16="http://schemas.microsoft.com/office/drawing/2014/main" id="{35C1A435-982B-4D41-AC2D-1867577F750B}"/>
              </a:ext>
            </a:extLst>
          </p:cNvPr>
          <p:cNvGrpSpPr/>
          <p:nvPr/>
        </p:nvGrpSpPr>
        <p:grpSpPr>
          <a:xfrm>
            <a:off x="6549750" y="3105056"/>
            <a:ext cx="1026114" cy="1134138"/>
            <a:chOff x="6642240" y="3933056"/>
            <a:chExt cx="1368152" cy="1512184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8180AD9B-F324-2242-B78D-EFE6D1C79398}"/>
                </a:ext>
              </a:extLst>
            </p:cNvPr>
            <p:cNvSpPr/>
            <p:nvPr/>
          </p:nvSpPr>
          <p:spPr>
            <a:xfrm>
              <a:off x="6642240" y="526522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B4C4726B-EEDD-BA42-9FD6-5B8D1AA6E2F8}"/>
                </a:ext>
              </a:extLst>
            </p:cNvPr>
            <p:cNvSpPr/>
            <p:nvPr/>
          </p:nvSpPr>
          <p:spPr>
            <a:xfrm>
              <a:off x="7074288" y="526522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20528D3C-5B67-F346-A74F-D1CE7B6E0EF8}"/>
                </a:ext>
              </a:extLst>
            </p:cNvPr>
            <p:cNvSpPr/>
            <p:nvPr/>
          </p:nvSpPr>
          <p:spPr>
            <a:xfrm>
              <a:off x="7830392" y="526522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79" name="Прямая соединительная линия 178">
              <a:extLst>
                <a:ext uri="{FF2B5EF4-FFF2-40B4-BE49-F238E27FC236}">
                  <a16:creationId xmlns:a16="http://schemas.microsoft.com/office/drawing/2014/main" id="{49C6FB2D-E35A-A24E-B586-15E8700C63BC}"/>
                </a:ext>
              </a:extLst>
            </p:cNvPr>
            <p:cNvCxnSpPr>
              <a:endCxn id="119" idx="0"/>
            </p:cNvCxnSpPr>
            <p:nvPr/>
          </p:nvCxnSpPr>
          <p:spPr>
            <a:xfrm flipH="1">
              <a:off x="6732240" y="3933056"/>
              <a:ext cx="432048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>
              <a:extLst>
                <a:ext uri="{FF2B5EF4-FFF2-40B4-BE49-F238E27FC236}">
                  <a16:creationId xmlns:a16="http://schemas.microsoft.com/office/drawing/2014/main" id="{6E270F5E-A7DB-D044-AC64-318C89335C87}"/>
                </a:ext>
              </a:extLst>
            </p:cNvPr>
            <p:cNvCxnSpPr>
              <a:endCxn id="120" idx="0"/>
            </p:cNvCxnSpPr>
            <p:nvPr/>
          </p:nvCxnSpPr>
          <p:spPr>
            <a:xfrm>
              <a:off x="7164288" y="3933056"/>
              <a:ext cx="0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>
              <a:extLst>
                <a:ext uri="{FF2B5EF4-FFF2-40B4-BE49-F238E27FC236}">
                  <a16:creationId xmlns:a16="http://schemas.microsoft.com/office/drawing/2014/main" id="{D8147306-DB90-D54D-9691-3A8860C5DF7C}"/>
                </a:ext>
              </a:extLst>
            </p:cNvPr>
            <p:cNvCxnSpPr>
              <a:endCxn id="121" idx="0"/>
            </p:cNvCxnSpPr>
            <p:nvPr/>
          </p:nvCxnSpPr>
          <p:spPr>
            <a:xfrm>
              <a:off x="7164288" y="3933056"/>
              <a:ext cx="756104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Блок-схема: узел 105">
              <a:extLst>
                <a:ext uri="{FF2B5EF4-FFF2-40B4-BE49-F238E27FC236}">
                  <a16:creationId xmlns:a16="http://schemas.microsoft.com/office/drawing/2014/main" id="{BA1A2FBE-FA59-4048-A22A-E332F6C12085}"/>
                </a:ext>
              </a:extLst>
            </p:cNvPr>
            <p:cNvSpPr/>
            <p:nvPr/>
          </p:nvSpPr>
          <p:spPr>
            <a:xfrm>
              <a:off x="7434328" y="5409240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3" name="Блок-схема: узел 106">
              <a:extLst>
                <a:ext uri="{FF2B5EF4-FFF2-40B4-BE49-F238E27FC236}">
                  <a16:creationId xmlns:a16="http://schemas.microsoft.com/office/drawing/2014/main" id="{CDBCF529-93A1-4D44-8A71-D5C54CB9F349}"/>
                </a:ext>
              </a:extLst>
            </p:cNvPr>
            <p:cNvSpPr/>
            <p:nvPr/>
          </p:nvSpPr>
          <p:spPr>
            <a:xfrm>
              <a:off x="7586728" y="5409240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97A821F7-5651-0749-8C19-4F97BA3FCEB0}"/>
              </a:ext>
            </a:extLst>
          </p:cNvPr>
          <p:cNvSpPr txBox="1"/>
          <p:nvPr/>
        </p:nvSpPr>
        <p:spPr>
          <a:xfrm>
            <a:off x="457200" y="1050136"/>
            <a:ext cx="3597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-отсечения: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делает игрок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f(a) =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f(c) = w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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5" name="Группа 73">
            <a:extLst>
              <a:ext uri="{FF2B5EF4-FFF2-40B4-BE49-F238E27FC236}">
                <a16:creationId xmlns:a16="http://schemas.microsoft.com/office/drawing/2014/main" id="{9AEAE1D5-1D0F-6044-A6C1-EA459F4C67DA}"/>
              </a:ext>
            </a:extLst>
          </p:cNvPr>
          <p:cNvGrpSpPr/>
          <p:nvPr/>
        </p:nvGrpSpPr>
        <p:grpSpPr>
          <a:xfrm>
            <a:off x="3707904" y="1947632"/>
            <a:ext cx="3294366" cy="2295252"/>
            <a:chOff x="2123728" y="2348880"/>
            <a:chExt cx="4392488" cy="3060336"/>
          </a:xfrm>
        </p:grpSpPr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92389D40-7DCA-BF4F-A6D5-D3B14E41F8CB}"/>
                </a:ext>
              </a:extLst>
            </p:cNvPr>
            <p:cNvSpPr/>
            <p:nvPr/>
          </p:nvSpPr>
          <p:spPr>
            <a:xfrm>
              <a:off x="4499992" y="2348880"/>
              <a:ext cx="180000" cy="180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E8B940A4-DE05-B140-B18E-81F3C936DD2F}"/>
                </a:ext>
              </a:extLst>
            </p:cNvPr>
            <p:cNvSpPr/>
            <p:nvPr/>
          </p:nvSpPr>
          <p:spPr>
            <a:xfrm>
              <a:off x="2555776" y="3717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0E3C3AB3-3824-EA4F-9D13-F6F8B7ABB7A3}"/>
                </a:ext>
              </a:extLst>
            </p:cNvPr>
            <p:cNvSpPr/>
            <p:nvPr/>
          </p:nvSpPr>
          <p:spPr>
            <a:xfrm>
              <a:off x="2123728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10805996-91CB-A744-9203-3640BA99D003}"/>
                </a:ext>
              </a:extLst>
            </p:cNvPr>
            <p:cNvSpPr/>
            <p:nvPr/>
          </p:nvSpPr>
          <p:spPr>
            <a:xfrm>
              <a:off x="2555776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1D250F66-D48A-7241-BF8B-B3D2E86BE691}"/>
                </a:ext>
              </a:extLst>
            </p:cNvPr>
            <p:cNvSpPr/>
            <p:nvPr/>
          </p:nvSpPr>
          <p:spPr>
            <a:xfrm>
              <a:off x="3311880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91" name="Прямая соединительная линия 190">
              <a:extLst>
                <a:ext uri="{FF2B5EF4-FFF2-40B4-BE49-F238E27FC236}">
                  <a16:creationId xmlns:a16="http://schemas.microsoft.com/office/drawing/2014/main" id="{8A0C235F-764D-0947-A079-58C6E78C4FC3}"/>
                </a:ext>
              </a:extLst>
            </p:cNvPr>
            <p:cNvCxnSpPr>
              <a:stCxn id="186" idx="4"/>
              <a:endCxn id="187" idx="0"/>
            </p:cNvCxnSpPr>
            <p:nvPr/>
          </p:nvCxnSpPr>
          <p:spPr>
            <a:xfrm flipH="1">
              <a:off x="2645776" y="2528880"/>
              <a:ext cx="1944216" cy="118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>
              <a:extLst>
                <a:ext uri="{FF2B5EF4-FFF2-40B4-BE49-F238E27FC236}">
                  <a16:creationId xmlns:a16="http://schemas.microsoft.com/office/drawing/2014/main" id="{A0260618-9F2C-0141-81E3-D2FAAFAC293E}"/>
                </a:ext>
              </a:extLst>
            </p:cNvPr>
            <p:cNvCxnSpPr>
              <a:stCxn id="187" idx="4"/>
              <a:endCxn id="188" idx="0"/>
            </p:cNvCxnSpPr>
            <p:nvPr/>
          </p:nvCxnSpPr>
          <p:spPr>
            <a:xfrm flipH="1">
              <a:off x="2213728" y="3897032"/>
              <a:ext cx="432048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>
              <a:extLst>
                <a:ext uri="{FF2B5EF4-FFF2-40B4-BE49-F238E27FC236}">
                  <a16:creationId xmlns:a16="http://schemas.microsoft.com/office/drawing/2014/main" id="{146ABF76-69E1-2F4D-8EE8-024F78719A9E}"/>
                </a:ext>
              </a:extLst>
            </p:cNvPr>
            <p:cNvCxnSpPr>
              <a:stCxn id="187" idx="4"/>
              <a:endCxn id="189" idx="0"/>
            </p:cNvCxnSpPr>
            <p:nvPr/>
          </p:nvCxnSpPr>
          <p:spPr>
            <a:xfrm>
              <a:off x="2645776" y="3897032"/>
              <a:ext cx="0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>
              <a:extLst>
                <a:ext uri="{FF2B5EF4-FFF2-40B4-BE49-F238E27FC236}">
                  <a16:creationId xmlns:a16="http://schemas.microsoft.com/office/drawing/2014/main" id="{4D7CEBD6-9FB0-7C40-8A4D-1D82434B2288}"/>
                </a:ext>
              </a:extLst>
            </p:cNvPr>
            <p:cNvCxnSpPr>
              <a:stCxn id="187" idx="4"/>
              <a:endCxn id="190" idx="0"/>
            </p:cNvCxnSpPr>
            <p:nvPr/>
          </p:nvCxnSpPr>
          <p:spPr>
            <a:xfrm>
              <a:off x="2645776" y="3897032"/>
              <a:ext cx="756104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F1A84E16-8BDA-BA49-8974-67BB08184D8D}"/>
                </a:ext>
              </a:extLst>
            </p:cNvPr>
            <p:cNvSpPr/>
            <p:nvPr/>
          </p:nvSpPr>
          <p:spPr>
            <a:xfrm>
              <a:off x="4499992" y="3717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CCE01CE3-3FE9-0745-B5A8-E2210D5A11BB}"/>
                </a:ext>
              </a:extLst>
            </p:cNvPr>
            <p:cNvSpPr/>
            <p:nvPr/>
          </p:nvSpPr>
          <p:spPr>
            <a:xfrm>
              <a:off x="4067944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7" name="Овал 196">
              <a:extLst>
                <a:ext uri="{FF2B5EF4-FFF2-40B4-BE49-F238E27FC236}">
                  <a16:creationId xmlns:a16="http://schemas.microsoft.com/office/drawing/2014/main" id="{E79D5CC3-63D6-9D48-B7FF-904773EF3786}"/>
                </a:ext>
              </a:extLst>
            </p:cNvPr>
            <p:cNvSpPr/>
            <p:nvPr/>
          </p:nvSpPr>
          <p:spPr>
            <a:xfrm>
              <a:off x="4499992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8" name="Овал 197">
              <a:extLst>
                <a:ext uri="{FF2B5EF4-FFF2-40B4-BE49-F238E27FC236}">
                  <a16:creationId xmlns:a16="http://schemas.microsoft.com/office/drawing/2014/main" id="{706D9AED-0499-B745-8583-A088359B84F6}"/>
                </a:ext>
              </a:extLst>
            </p:cNvPr>
            <p:cNvSpPr/>
            <p:nvPr/>
          </p:nvSpPr>
          <p:spPr>
            <a:xfrm>
              <a:off x="5256096" y="522920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FFD6F8A2-20FF-D148-B423-35618042F1A1}"/>
                </a:ext>
              </a:extLst>
            </p:cNvPr>
            <p:cNvCxnSpPr>
              <a:stCxn id="195" idx="4"/>
              <a:endCxn id="196" idx="0"/>
            </p:cNvCxnSpPr>
            <p:nvPr/>
          </p:nvCxnSpPr>
          <p:spPr>
            <a:xfrm flipH="1">
              <a:off x="4157944" y="3897032"/>
              <a:ext cx="432048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>
              <a:extLst>
                <a:ext uri="{FF2B5EF4-FFF2-40B4-BE49-F238E27FC236}">
                  <a16:creationId xmlns:a16="http://schemas.microsoft.com/office/drawing/2014/main" id="{991D4F9E-2D68-8847-9C7E-7BFF4F84C881}"/>
                </a:ext>
              </a:extLst>
            </p:cNvPr>
            <p:cNvCxnSpPr>
              <a:stCxn id="195" idx="4"/>
              <a:endCxn id="197" idx="0"/>
            </p:cNvCxnSpPr>
            <p:nvPr/>
          </p:nvCxnSpPr>
          <p:spPr>
            <a:xfrm>
              <a:off x="4589992" y="3897032"/>
              <a:ext cx="0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>
              <a:extLst>
                <a:ext uri="{FF2B5EF4-FFF2-40B4-BE49-F238E27FC236}">
                  <a16:creationId xmlns:a16="http://schemas.microsoft.com/office/drawing/2014/main" id="{2ADD76A8-10EE-EE41-AE23-DC91BDA78265}"/>
                </a:ext>
              </a:extLst>
            </p:cNvPr>
            <p:cNvCxnSpPr>
              <a:stCxn id="195" idx="4"/>
              <a:endCxn id="198" idx="0"/>
            </p:cNvCxnSpPr>
            <p:nvPr/>
          </p:nvCxnSpPr>
          <p:spPr>
            <a:xfrm>
              <a:off x="4589992" y="3897032"/>
              <a:ext cx="756104" cy="133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Овал 201">
              <a:extLst>
                <a:ext uri="{FF2B5EF4-FFF2-40B4-BE49-F238E27FC236}">
                  <a16:creationId xmlns:a16="http://schemas.microsoft.com/office/drawing/2014/main" id="{AF70EB3B-1DFB-7949-9997-22419A1EE7E7}"/>
                </a:ext>
              </a:extLst>
            </p:cNvPr>
            <p:cNvSpPr/>
            <p:nvPr/>
          </p:nvSpPr>
          <p:spPr>
            <a:xfrm>
              <a:off x="6336216" y="3717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03" name="Прямая соединительная линия 202">
              <a:extLst>
                <a:ext uri="{FF2B5EF4-FFF2-40B4-BE49-F238E27FC236}">
                  <a16:creationId xmlns:a16="http://schemas.microsoft.com/office/drawing/2014/main" id="{1F384E07-1459-A042-9BEA-896BBDA811BF}"/>
                </a:ext>
              </a:extLst>
            </p:cNvPr>
            <p:cNvCxnSpPr>
              <a:stCxn id="186" idx="4"/>
              <a:endCxn id="195" idx="0"/>
            </p:cNvCxnSpPr>
            <p:nvPr/>
          </p:nvCxnSpPr>
          <p:spPr>
            <a:xfrm>
              <a:off x="4589992" y="2528880"/>
              <a:ext cx="0" cy="118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>
              <a:extLst>
                <a:ext uri="{FF2B5EF4-FFF2-40B4-BE49-F238E27FC236}">
                  <a16:creationId xmlns:a16="http://schemas.microsoft.com/office/drawing/2014/main" id="{E05AC65B-3E49-5146-8014-1E68E04676E3}"/>
                </a:ext>
              </a:extLst>
            </p:cNvPr>
            <p:cNvCxnSpPr>
              <a:stCxn id="186" idx="4"/>
              <a:endCxn id="202" idx="0"/>
            </p:cNvCxnSpPr>
            <p:nvPr/>
          </p:nvCxnSpPr>
          <p:spPr>
            <a:xfrm>
              <a:off x="4589992" y="2528880"/>
              <a:ext cx="1836224" cy="118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Группа 62">
              <a:extLst>
                <a:ext uri="{FF2B5EF4-FFF2-40B4-BE49-F238E27FC236}">
                  <a16:creationId xmlns:a16="http://schemas.microsoft.com/office/drawing/2014/main" id="{412D7DA9-88D2-C442-8549-2A60BE396507}"/>
                </a:ext>
              </a:extLst>
            </p:cNvPr>
            <p:cNvGrpSpPr/>
            <p:nvPr/>
          </p:nvGrpSpPr>
          <p:grpSpPr>
            <a:xfrm>
              <a:off x="2915816" y="5373216"/>
              <a:ext cx="188400" cy="36000"/>
              <a:chOff x="2915816" y="5373216"/>
              <a:chExt cx="188400" cy="36000"/>
            </a:xfrm>
          </p:grpSpPr>
          <p:sp>
            <p:nvSpPr>
              <p:cNvPr id="212" name="Блок-схема: узел 60">
                <a:extLst>
                  <a:ext uri="{FF2B5EF4-FFF2-40B4-BE49-F238E27FC236}">
                    <a16:creationId xmlns:a16="http://schemas.microsoft.com/office/drawing/2014/main" id="{8698E36A-770C-0349-B1A4-DFF166F14BFE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13" name="Блок-схема: узел 61">
                <a:extLst>
                  <a:ext uri="{FF2B5EF4-FFF2-40B4-BE49-F238E27FC236}">
                    <a16:creationId xmlns:a16="http://schemas.microsoft.com/office/drawing/2014/main" id="{36D16F53-E8F8-B641-88C5-2AADECD9C3DD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206" name="Группа 63">
              <a:extLst>
                <a:ext uri="{FF2B5EF4-FFF2-40B4-BE49-F238E27FC236}">
                  <a16:creationId xmlns:a16="http://schemas.microsoft.com/office/drawing/2014/main" id="{BEBFAF3B-A034-3544-AAE7-5075A84FD635}"/>
                </a:ext>
              </a:extLst>
            </p:cNvPr>
            <p:cNvGrpSpPr/>
            <p:nvPr/>
          </p:nvGrpSpPr>
          <p:grpSpPr>
            <a:xfrm>
              <a:off x="4874008" y="5373216"/>
              <a:ext cx="188400" cy="36000"/>
              <a:chOff x="2915816" y="5373216"/>
              <a:chExt cx="188400" cy="36000"/>
            </a:xfrm>
          </p:grpSpPr>
          <p:sp>
            <p:nvSpPr>
              <p:cNvPr id="210" name="Блок-схема: узел 64">
                <a:extLst>
                  <a:ext uri="{FF2B5EF4-FFF2-40B4-BE49-F238E27FC236}">
                    <a16:creationId xmlns:a16="http://schemas.microsoft.com/office/drawing/2014/main" id="{146D4A79-A1E9-3F4C-B234-7F66F4885AD2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11" name="Блок-схема: узел 65">
                <a:extLst>
                  <a:ext uri="{FF2B5EF4-FFF2-40B4-BE49-F238E27FC236}">
                    <a16:creationId xmlns:a16="http://schemas.microsoft.com/office/drawing/2014/main" id="{251764F9-F4C8-5E4D-9A16-1F799228E562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207" name="Группа 66">
              <a:extLst>
                <a:ext uri="{FF2B5EF4-FFF2-40B4-BE49-F238E27FC236}">
                  <a16:creationId xmlns:a16="http://schemas.microsoft.com/office/drawing/2014/main" id="{2F5C1A4E-08BB-DA43-BF41-8B7AFDB48C3A}"/>
                </a:ext>
              </a:extLst>
            </p:cNvPr>
            <p:cNvGrpSpPr/>
            <p:nvPr/>
          </p:nvGrpSpPr>
          <p:grpSpPr>
            <a:xfrm>
              <a:off x="5449744" y="3838696"/>
              <a:ext cx="188400" cy="36000"/>
              <a:chOff x="2915816" y="5373216"/>
              <a:chExt cx="188400" cy="36000"/>
            </a:xfrm>
          </p:grpSpPr>
          <p:sp>
            <p:nvSpPr>
              <p:cNvPr id="208" name="Блок-схема: узел 67">
                <a:extLst>
                  <a:ext uri="{FF2B5EF4-FFF2-40B4-BE49-F238E27FC236}">
                    <a16:creationId xmlns:a16="http://schemas.microsoft.com/office/drawing/2014/main" id="{9835A67A-B251-A349-94C8-A6C4A2EA5ABD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09" name="Блок-схема: узел 68">
                <a:extLst>
                  <a:ext uri="{FF2B5EF4-FFF2-40B4-BE49-F238E27FC236}">
                    <a16:creationId xmlns:a16="http://schemas.microsoft.com/office/drawing/2014/main" id="{DA1A492B-BD9A-DA4F-A0B1-E84073288E68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A776FFE1-C1F2-3F4E-8362-15FDA735F9A7}"/>
              </a:ext>
            </a:extLst>
          </p:cNvPr>
          <p:cNvSpPr txBox="1"/>
          <p:nvPr/>
        </p:nvSpPr>
        <p:spPr>
          <a:xfrm>
            <a:off x="5598114" y="1778645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135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endParaRPr lang="ru-RU" sz="135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DB76B7F0-3735-2A4C-B36D-2BE2593553BA}"/>
              </a:ext>
            </a:extLst>
          </p:cNvPr>
          <p:cNvSpPr/>
          <p:nvPr/>
        </p:nvSpPr>
        <p:spPr>
          <a:xfrm>
            <a:off x="2951820" y="2048675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id="{4D60883D-E74A-0240-9D61-2C310445A832}"/>
              </a:ext>
            </a:extLst>
          </p:cNvPr>
          <p:cNvSpPr/>
          <p:nvPr/>
        </p:nvSpPr>
        <p:spPr>
          <a:xfrm>
            <a:off x="2951820" y="3182801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" name="Овал 216">
            <a:extLst>
              <a:ext uri="{FF2B5EF4-FFF2-40B4-BE49-F238E27FC236}">
                <a16:creationId xmlns:a16="http://schemas.microsoft.com/office/drawing/2014/main" id="{0A005177-1BBE-CE44-B8D4-EE03C4EE95B9}"/>
              </a:ext>
            </a:extLst>
          </p:cNvPr>
          <p:cNvSpPr/>
          <p:nvPr/>
        </p:nvSpPr>
        <p:spPr>
          <a:xfrm>
            <a:off x="3967698" y="288620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E86C883F-4950-DE4C-8A83-529D03F0B5E3}"/>
              </a:ext>
            </a:extLst>
          </p:cNvPr>
          <p:cNvSpPr/>
          <p:nvPr/>
        </p:nvSpPr>
        <p:spPr>
          <a:xfrm>
            <a:off x="3437875" y="2595704"/>
            <a:ext cx="6912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f(a) =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id="{EC499F79-C893-2148-A6D6-669CE9D1B4D3}"/>
              </a:ext>
            </a:extLst>
          </p:cNvPr>
          <p:cNvSpPr/>
          <p:nvPr/>
        </p:nvSpPr>
        <p:spPr>
          <a:xfrm>
            <a:off x="5425890" y="2896442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" name="Овал 219">
            <a:extLst>
              <a:ext uri="{FF2B5EF4-FFF2-40B4-BE49-F238E27FC236}">
                <a16:creationId xmlns:a16="http://schemas.microsoft.com/office/drawing/2014/main" id="{DBF1FF9A-ACE0-1A4C-9DA9-B92A9D874F13}"/>
              </a:ext>
            </a:extLst>
          </p:cNvPr>
          <p:cNvSpPr/>
          <p:nvPr/>
        </p:nvSpPr>
        <p:spPr>
          <a:xfrm>
            <a:off x="5109264" y="405389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E312C5E2-A967-DC46-AD50-116E41370BEB}"/>
              </a:ext>
            </a:extLst>
          </p:cNvPr>
          <p:cNvSpPr/>
          <p:nvPr/>
        </p:nvSpPr>
        <p:spPr>
          <a:xfrm>
            <a:off x="4808496" y="4431908"/>
            <a:ext cx="9701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= w ≥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22" name="Прямая соединительная линия 221">
            <a:extLst>
              <a:ext uri="{FF2B5EF4-FFF2-40B4-BE49-F238E27FC236}">
                <a16:creationId xmlns:a16="http://schemas.microsoft.com/office/drawing/2014/main" id="{66D39C6E-A7A4-5045-8944-0E392C29ED02}"/>
              </a:ext>
            </a:extLst>
          </p:cNvPr>
          <p:cNvCxnSpPr/>
          <p:nvPr/>
        </p:nvCxnSpPr>
        <p:spPr>
          <a:xfrm flipV="1">
            <a:off x="5490102" y="3567812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F29675F2-8F52-604B-B436-7E4E63235854}"/>
              </a:ext>
            </a:extLst>
          </p:cNvPr>
          <p:cNvCxnSpPr/>
          <p:nvPr/>
        </p:nvCxnSpPr>
        <p:spPr>
          <a:xfrm>
            <a:off x="5490102" y="3567812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59518E82-E6D2-B047-9BA3-0368D152A496}"/>
              </a:ext>
            </a:extLst>
          </p:cNvPr>
          <p:cNvSpPr/>
          <p:nvPr/>
        </p:nvSpPr>
        <p:spPr>
          <a:xfrm>
            <a:off x="6192180" y="3459800"/>
            <a:ext cx="248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Заведомо не перспективное направление при ходе игрока </a:t>
            </a:r>
            <a:r>
              <a:rPr lang="en-US" sz="1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1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5" name="Овал 224">
            <a:extLst>
              <a:ext uri="{FF2B5EF4-FFF2-40B4-BE49-F238E27FC236}">
                <a16:creationId xmlns:a16="http://schemas.microsoft.com/office/drawing/2014/main" id="{ACD1655A-78C2-7740-9354-612B0777B9A4}"/>
              </a:ext>
            </a:extLst>
          </p:cNvPr>
          <p:cNvSpPr/>
          <p:nvPr/>
        </p:nvSpPr>
        <p:spPr>
          <a:xfrm>
            <a:off x="6806718" y="2919740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Овал 225">
            <a:extLst>
              <a:ext uri="{FF2B5EF4-FFF2-40B4-BE49-F238E27FC236}">
                <a16:creationId xmlns:a16="http://schemas.microsoft.com/office/drawing/2014/main" id="{EAB0FDA1-5570-7549-A9AF-45C388B91510}"/>
              </a:ext>
            </a:extLst>
          </p:cNvPr>
          <p:cNvSpPr/>
          <p:nvPr/>
        </p:nvSpPr>
        <p:spPr>
          <a:xfrm>
            <a:off x="6495774" y="405389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id="{18377BB0-620E-5E4A-9A3F-960C0C26AC46}"/>
              </a:ext>
            </a:extLst>
          </p:cNvPr>
          <p:cNvSpPr/>
          <p:nvPr/>
        </p:nvSpPr>
        <p:spPr>
          <a:xfrm>
            <a:off x="6192180" y="4431908"/>
            <a:ext cx="9701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= w &lt;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8" name="Овал 227">
            <a:extLst>
              <a:ext uri="{FF2B5EF4-FFF2-40B4-BE49-F238E27FC236}">
                <a16:creationId xmlns:a16="http://schemas.microsoft.com/office/drawing/2014/main" id="{F7EF6CEF-DA5A-A44C-B6F3-C978820A71B0}"/>
              </a:ext>
            </a:extLst>
          </p:cNvPr>
          <p:cNvSpPr/>
          <p:nvPr/>
        </p:nvSpPr>
        <p:spPr>
          <a:xfrm>
            <a:off x="6806718" y="405386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id="{BC7CB887-BE42-D14B-90B0-EC983620925A}"/>
              </a:ext>
            </a:extLst>
          </p:cNvPr>
          <p:cNvSpPr/>
          <p:nvPr/>
        </p:nvSpPr>
        <p:spPr>
          <a:xfrm>
            <a:off x="6509478" y="4431908"/>
            <a:ext cx="9701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= w ≥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14339A12-AE8D-DE4D-B327-E661E050B6BB}"/>
              </a:ext>
            </a:extLst>
          </p:cNvPr>
          <p:cNvCxnSpPr/>
          <p:nvPr/>
        </p:nvCxnSpPr>
        <p:spPr>
          <a:xfrm flipV="1">
            <a:off x="6992034" y="3567812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>
            <a:extLst>
              <a:ext uri="{FF2B5EF4-FFF2-40B4-BE49-F238E27FC236}">
                <a16:creationId xmlns:a16="http://schemas.microsoft.com/office/drawing/2014/main" id="{523E34AB-AF8F-DB48-BA91-DB49AB2D9A9D}"/>
              </a:ext>
            </a:extLst>
          </p:cNvPr>
          <p:cNvCxnSpPr/>
          <p:nvPr/>
        </p:nvCxnSpPr>
        <p:spPr>
          <a:xfrm>
            <a:off x="6992034" y="3567812"/>
            <a:ext cx="594066" cy="270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214" grpId="0"/>
      <p:bldP spid="215" grpId="0"/>
      <p:bldP spid="216" grpId="0"/>
      <p:bldP spid="217" grpId="0" animBg="1"/>
      <p:bldP spid="218" grpId="0"/>
      <p:bldP spid="219" grpId="0" animBg="1"/>
      <p:bldP spid="219" grpId="1" animBg="1"/>
      <p:bldP spid="220" grpId="0" animBg="1"/>
      <p:bldP spid="220" grpId="1" animBg="1"/>
      <p:bldP spid="221" grpId="0"/>
      <p:bldP spid="221" grpId="1"/>
      <p:bldP spid="224" grpId="0"/>
      <p:bldP spid="224" grpId="1"/>
      <p:bldP spid="225" grpId="0" animBg="1"/>
      <p:bldP spid="226" grpId="0" animBg="1"/>
      <p:bldP spid="226" grpId="1" animBg="1"/>
      <p:bldP spid="227" grpId="0"/>
      <p:bldP spid="227" grpId="1"/>
      <p:bldP spid="228" grpId="0" animBg="1"/>
      <p:bldP spid="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глубокое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  <a:sym typeface="Symbol"/>
              </a:rPr>
              <a:t>- </a:t>
            </a:r>
            <a:r>
              <a:rPr lang="ru-RU" cap="all" dirty="0">
                <a:solidFill>
                  <a:schemeClr val="accent1"/>
                </a:solidFill>
              </a:rPr>
              <a:t>отсечение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AC198AE-698D-7B44-872E-779903D7330F}"/>
              </a:ext>
            </a:extLst>
          </p:cNvPr>
          <p:cNvSpPr/>
          <p:nvPr/>
        </p:nvSpPr>
        <p:spPr>
          <a:xfrm>
            <a:off x="1925706" y="1347614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381399D-80A0-954F-B299-0A0559D47387}"/>
              </a:ext>
            </a:extLst>
          </p:cNvPr>
          <p:cNvSpPr/>
          <p:nvPr/>
        </p:nvSpPr>
        <p:spPr>
          <a:xfrm>
            <a:off x="1925706" y="2690795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A5DA660-5B2B-2C4D-8569-68941C529395}"/>
              </a:ext>
            </a:extLst>
          </p:cNvPr>
          <p:cNvSpPr/>
          <p:nvPr/>
        </p:nvSpPr>
        <p:spPr>
          <a:xfrm>
            <a:off x="1925706" y="1995686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B51448B-29AE-F94E-B06F-793706AF9AF1}"/>
              </a:ext>
            </a:extLst>
          </p:cNvPr>
          <p:cNvSpPr/>
          <p:nvPr/>
        </p:nvSpPr>
        <p:spPr>
          <a:xfrm>
            <a:off x="1925706" y="3392873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D987C5-D838-5246-8F58-A4F0BAF1527C}"/>
              </a:ext>
            </a:extLst>
          </p:cNvPr>
          <p:cNvSpPr txBox="1"/>
          <p:nvPr/>
        </p:nvSpPr>
        <p:spPr>
          <a:xfrm>
            <a:off x="5122296" y="1131590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135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endParaRPr lang="ru-RU" sz="135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9C31583-4B78-A646-ABF5-7D065FF510DF}"/>
              </a:ext>
            </a:extLst>
          </p:cNvPr>
          <p:cNvSpPr/>
          <p:nvPr/>
        </p:nvSpPr>
        <p:spPr>
          <a:xfrm>
            <a:off x="2962056" y="1509632"/>
            <a:ext cx="7056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f(a) =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6F34E18D-162F-094B-8576-E076638C90F2}"/>
              </a:ext>
            </a:extLst>
          </p:cNvPr>
          <p:cNvSpPr/>
          <p:nvPr/>
        </p:nvSpPr>
        <p:spPr>
          <a:xfrm>
            <a:off x="5112060" y="4533968"/>
            <a:ext cx="9396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f(e) = z ≤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FD92E3D-B4A3-124F-A51A-F8C196E9567D}"/>
              </a:ext>
            </a:extLst>
          </p:cNvPr>
          <p:cNvSpPr/>
          <p:nvPr/>
        </p:nvSpPr>
        <p:spPr>
          <a:xfrm>
            <a:off x="6676849" y="2751770"/>
            <a:ext cx="69281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≤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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9C47D90-8E35-244A-87AB-11815F3D5E54}"/>
              </a:ext>
            </a:extLst>
          </p:cNvPr>
          <p:cNvGrpSpPr/>
          <p:nvPr/>
        </p:nvGrpSpPr>
        <p:grpSpPr>
          <a:xfrm>
            <a:off x="3232086" y="1347614"/>
            <a:ext cx="4040214" cy="3047634"/>
            <a:chOff x="2785448" y="1340768"/>
            <a:chExt cx="5386952" cy="4063512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4B1EE5AB-61D5-B749-8151-07CEC17D3C4C}"/>
                </a:ext>
              </a:extLst>
            </p:cNvPr>
            <p:cNvSpPr/>
            <p:nvPr/>
          </p:nvSpPr>
          <p:spPr>
            <a:xfrm>
              <a:off x="6804248" y="2992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C6848234-8C45-7E48-BE58-6A137BC4E92E}"/>
                </a:ext>
              </a:extLst>
            </p:cNvPr>
            <p:cNvSpPr/>
            <p:nvPr/>
          </p:nvSpPr>
          <p:spPr>
            <a:xfrm>
              <a:off x="7236296" y="2992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93B48A8B-C11E-274C-B2F8-022558EC0C49}"/>
                </a:ext>
              </a:extLst>
            </p:cNvPr>
            <p:cNvSpPr/>
            <p:nvPr/>
          </p:nvSpPr>
          <p:spPr>
            <a:xfrm>
              <a:off x="7992400" y="299203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33348306-09F0-7C47-97DB-FEDAB2250854}"/>
                </a:ext>
              </a:extLst>
            </p:cNvPr>
            <p:cNvCxnSpPr>
              <a:stCxn id="93" idx="4"/>
              <a:endCxn id="70" idx="0"/>
            </p:cNvCxnSpPr>
            <p:nvPr/>
          </p:nvCxnSpPr>
          <p:spPr>
            <a:xfrm flipH="1">
              <a:off x="6894248" y="2213552"/>
              <a:ext cx="423360" cy="778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CF04DAFD-1BD1-6A4D-B84B-8104E2AB7E7F}"/>
                </a:ext>
              </a:extLst>
            </p:cNvPr>
            <p:cNvCxnSpPr>
              <a:stCxn id="93" idx="4"/>
              <a:endCxn id="71" idx="0"/>
            </p:cNvCxnSpPr>
            <p:nvPr/>
          </p:nvCxnSpPr>
          <p:spPr>
            <a:xfrm>
              <a:off x="7317608" y="2213552"/>
              <a:ext cx="8688" cy="778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526016C5-A343-A74B-BAFE-309A64A9A6E1}"/>
                </a:ext>
              </a:extLst>
            </p:cNvPr>
            <p:cNvCxnSpPr>
              <a:stCxn id="93" idx="4"/>
              <a:endCxn id="72" idx="0"/>
            </p:cNvCxnSpPr>
            <p:nvPr/>
          </p:nvCxnSpPr>
          <p:spPr>
            <a:xfrm>
              <a:off x="7317608" y="2213552"/>
              <a:ext cx="764792" cy="778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Блок-схема: узел 154">
              <a:extLst>
                <a:ext uri="{FF2B5EF4-FFF2-40B4-BE49-F238E27FC236}">
                  <a16:creationId xmlns:a16="http://schemas.microsoft.com/office/drawing/2014/main" id="{4CED10C7-746C-DA41-B60F-91C57E07A3CA}"/>
                </a:ext>
              </a:extLst>
            </p:cNvPr>
            <p:cNvSpPr/>
            <p:nvPr/>
          </p:nvSpPr>
          <p:spPr>
            <a:xfrm>
              <a:off x="7596336" y="3136048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7" name="Блок-схема: узел 156">
              <a:extLst>
                <a:ext uri="{FF2B5EF4-FFF2-40B4-BE49-F238E27FC236}">
                  <a16:creationId xmlns:a16="http://schemas.microsoft.com/office/drawing/2014/main" id="{E5CAA0A4-5EDC-5B44-A4C4-DD255C132426}"/>
                </a:ext>
              </a:extLst>
            </p:cNvPr>
            <p:cNvSpPr/>
            <p:nvPr/>
          </p:nvSpPr>
          <p:spPr>
            <a:xfrm>
              <a:off x="7748736" y="3136048"/>
              <a:ext cx="36000" cy="360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44A0C8A5-96A2-DB43-874C-B69CBBD507E2}"/>
                </a:ext>
              </a:extLst>
            </p:cNvPr>
            <p:cNvSpPr/>
            <p:nvPr/>
          </p:nvSpPr>
          <p:spPr>
            <a:xfrm>
              <a:off x="5148064" y="1340768"/>
              <a:ext cx="180000" cy="180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63814537-F7B7-C14E-BE40-592D13ACFB96}"/>
                </a:ext>
              </a:extLst>
            </p:cNvPr>
            <p:cNvSpPr/>
            <p:nvPr/>
          </p:nvSpPr>
          <p:spPr>
            <a:xfrm>
              <a:off x="3217496" y="2060848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54CCE5D8-2433-9F4D-B759-DEFC71D085FF}"/>
                </a:ext>
              </a:extLst>
            </p:cNvPr>
            <p:cNvSpPr/>
            <p:nvPr/>
          </p:nvSpPr>
          <p:spPr>
            <a:xfrm>
              <a:off x="2785448" y="299695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3A92D50B-8A00-3141-88B5-E03111810E63}"/>
                </a:ext>
              </a:extLst>
            </p:cNvPr>
            <p:cNvSpPr/>
            <p:nvPr/>
          </p:nvSpPr>
          <p:spPr>
            <a:xfrm>
              <a:off x="3217496" y="299695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6B543745-DE96-DE4C-B3A4-7EFAFED2A186}"/>
                </a:ext>
              </a:extLst>
            </p:cNvPr>
            <p:cNvSpPr/>
            <p:nvPr/>
          </p:nvSpPr>
          <p:spPr>
            <a:xfrm>
              <a:off x="3973600" y="299695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B1B6CC32-A779-C641-98E9-D7D618892161}"/>
                </a:ext>
              </a:extLst>
            </p:cNvPr>
            <p:cNvCxnSpPr>
              <a:stCxn id="78" idx="4"/>
              <a:endCxn id="79" idx="0"/>
            </p:cNvCxnSpPr>
            <p:nvPr/>
          </p:nvCxnSpPr>
          <p:spPr>
            <a:xfrm flipH="1">
              <a:off x="3307496" y="1520768"/>
              <a:ext cx="1930568" cy="5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DA07DF2D-0823-AA47-ACF2-865912A25022}"/>
                </a:ext>
              </a:extLst>
            </p:cNvPr>
            <p:cNvCxnSpPr>
              <a:stCxn id="79" idx="4"/>
              <a:endCxn id="80" idx="0"/>
            </p:cNvCxnSpPr>
            <p:nvPr/>
          </p:nvCxnSpPr>
          <p:spPr>
            <a:xfrm flipH="1">
              <a:off x="2875448" y="2240848"/>
              <a:ext cx="432048" cy="75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928630CD-0AE8-7E46-AF9D-C4FD817F0A19}"/>
                </a:ext>
              </a:extLst>
            </p:cNvPr>
            <p:cNvCxnSpPr>
              <a:stCxn id="79" idx="4"/>
              <a:endCxn id="81" idx="0"/>
            </p:cNvCxnSpPr>
            <p:nvPr/>
          </p:nvCxnSpPr>
          <p:spPr>
            <a:xfrm>
              <a:off x="3307496" y="2240848"/>
              <a:ext cx="0" cy="75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8B9B16F4-E220-8C40-8E90-9F8C2562A395}"/>
                </a:ext>
              </a:extLst>
            </p:cNvPr>
            <p:cNvCxnSpPr>
              <a:stCxn id="79" idx="4"/>
              <a:endCxn id="82" idx="0"/>
            </p:cNvCxnSpPr>
            <p:nvPr/>
          </p:nvCxnSpPr>
          <p:spPr>
            <a:xfrm>
              <a:off x="3307496" y="2240848"/>
              <a:ext cx="756104" cy="75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A62DB6D2-49E5-E143-9A63-438BE5CC3B8E}"/>
                </a:ext>
              </a:extLst>
            </p:cNvPr>
            <p:cNvSpPr/>
            <p:nvPr/>
          </p:nvSpPr>
          <p:spPr>
            <a:xfrm>
              <a:off x="6372200" y="411308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EED02E1B-8634-1F47-80A5-9538B4B01A60}"/>
                </a:ext>
              </a:extLst>
            </p:cNvPr>
            <p:cNvSpPr/>
            <p:nvPr/>
          </p:nvSpPr>
          <p:spPr>
            <a:xfrm>
              <a:off x="6804248" y="411308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6AFEE7B1-9A39-8143-AD64-64BF5C6A062F}"/>
                </a:ext>
              </a:extLst>
            </p:cNvPr>
            <p:cNvSpPr/>
            <p:nvPr/>
          </p:nvSpPr>
          <p:spPr>
            <a:xfrm>
              <a:off x="7560352" y="4113080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94303A84-93E4-194C-AE16-DE224057B2B2}"/>
                </a:ext>
              </a:extLst>
            </p:cNvPr>
            <p:cNvCxnSpPr>
              <a:stCxn id="70" idx="4"/>
              <a:endCxn id="87" idx="0"/>
            </p:cNvCxnSpPr>
            <p:nvPr/>
          </p:nvCxnSpPr>
          <p:spPr>
            <a:xfrm flipH="1">
              <a:off x="6462200" y="3172032"/>
              <a:ext cx="432048" cy="941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8906A66E-8E38-6C44-AA8B-BE22C140A258}"/>
                </a:ext>
              </a:extLst>
            </p:cNvPr>
            <p:cNvCxnSpPr>
              <a:stCxn id="70" idx="4"/>
              <a:endCxn id="88" idx="0"/>
            </p:cNvCxnSpPr>
            <p:nvPr/>
          </p:nvCxnSpPr>
          <p:spPr>
            <a:xfrm>
              <a:off x="6894248" y="3172032"/>
              <a:ext cx="0" cy="941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CCB4A469-5046-7C4D-B0BE-014EEA60A0C2}"/>
                </a:ext>
              </a:extLst>
            </p:cNvPr>
            <p:cNvCxnSpPr>
              <a:stCxn id="70" idx="4"/>
              <a:endCxn id="89" idx="0"/>
            </p:cNvCxnSpPr>
            <p:nvPr/>
          </p:nvCxnSpPr>
          <p:spPr>
            <a:xfrm>
              <a:off x="6894248" y="3172032"/>
              <a:ext cx="756104" cy="941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D7220D32-B9CE-854D-B8E1-FFC51A6F384C}"/>
                </a:ext>
              </a:extLst>
            </p:cNvPr>
            <p:cNvSpPr/>
            <p:nvPr/>
          </p:nvSpPr>
          <p:spPr>
            <a:xfrm>
              <a:off x="7227608" y="2033552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672F5EC3-F0CD-E84C-A2B0-A1D6D9E87858}"/>
                </a:ext>
              </a:extLst>
            </p:cNvPr>
            <p:cNvCxnSpPr>
              <a:stCxn id="78" idx="4"/>
              <a:endCxn id="93" idx="0"/>
            </p:cNvCxnSpPr>
            <p:nvPr/>
          </p:nvCxnSpPr>
          <p:spPr>
            <a:xfrm>
              <a:off x="5238064" y="1520768"/>
              <a:ext cx="2079544" cy="512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Группа 62">
              <a:extLst>
                <a:ext uri="{FF2B5EF4-FFF2-40B4-BE49-F238E27FC236}">
                  <a16:creationId xmlns:a16="http://schemas.microsoft.com/office/drawing/2014/main" id="{D46C16A5-8F16-3045-9AD1-F261E9642C24}"/>
                </a:ext>
              </a:extLst>
            </p:cNvPr>
            <p:cNvGrpSpPr/>
            <p:nvPr/>
          </p:nvGrpSpPr>
          <p:grpSpPr>
            <a:xfrm>
              <a:off x="3577536" y="3140968"/>
              <a:ext cx="188400" cy="36000"/>
              <a:chOff x="2915816" y="5373216"/>
              <a:chExt cx="188400" cy="36000"/>
            </a:xfrm>
          </p:grpSpPr>
          <p:sp>
            <p:nvSpPr>
              <p:cNvPr id="111" name="Блок-схема: узел 229">
                <a:extLst>
                  <a:ext uri="{FF2B5EF4-FFF2-40B4-BE49-F238E27FC236}">
                    <a16:creationId xmlns:a16="http://schemas.microsoft.com/office/drawing/2014/main" id="{DBA14203-337F-E347-BD6F-BA5F3F5797CE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12" name="Блок-схема: узел 230">
                <a:extLst>
                  <a:ext uri="{FF2B5EF4-FFF2-40B4-BE49-F238E27FC236}">
                    <a16:creationId xmlns:a16="http://schemas.microsoft.com/office/drawing/2014/main" id="{137937B7-2922-9F48-9269-179DCE290782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96" name="Группа 63">
              <a:extLst>
                <a:ext uri="{FF2B5EF4-FFF2-40B4-BE49-F238E27FC236}">
                  <a16:creationId xmlns:a16="http://schemas.microsoft.com/office/drawing/2014/main" id="{AB5C83CF-B6B4-EC42-8AC8-E5E9F121B612}"/>
                </a:ext>
              </a:extLst>
            </p:cNvPr>
            <p:cNvGrpSpPr/>
            <p:nvPr/>
          </p:nvGrpSpPr>
          <p:grpSpPr>
            <a:xfrm>
              <a:off x="7178264" y="4257096"/>
              <a:ext cx="188400" cy="36000"/>
              <a:chOff x="2915816" y="5373216"/>
              <a:chExt cx="188400" cy="36000"/>
            </a:xfrm>
          </p:grpSpPr>
          <p:sp>
            <p:nvSpPr>
              <p:cNvPr id="109" name="Блок-схема: узел 227">
                <a:extLst>
                  <a:ext uri="{FF2B5EF4-FFF2-40B4-BE49-F238E27FC236}">
                    <a16:creationId xmlns:a16="http://schemas.microsoft.com/office/drawing/2014/main" id="{33F71AB2-989F-4B4B-B8A9-D2A1B45319E0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10" name="Блок-схема: узел 228">
                <a:extLst>
                  <a:ext uri="{FF2B5EF4-FFF2-40B4-BE49-F238E27FC236}">
                    <a16:creationId xmlns:a16="http://schemas.microsoft.com/office/drawing/2014/main" id="{73916D3A-AD40-1E45-9741-69B5DAC20A8F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97" name="Группа 66">
              <a:extLst>
                <a:ext uri="{FF2B5EF4-FFF2-40B4-BE49-F238E27FC236}">
                  <a16:creationId xmlns:a16="http://schemas.microsoft.com/office/drawing/2014/main" id="{833E6DFB-DE2C-AC47-B607-FDC91D28D734}"/>
                </a:ext>
              </a:extLst>
            </p:cNvPr>
            <p:cNvGrpSpPr/>
            <p:nvPr/>
          </p:nvGrpSpPr>
          <p:grpSpPr>
            <a:xfrm>
              <a:off x="5364088" y="2983892"/>
              <a:ext cx="188400" cy="36000"/>
              <a:chOff x="2915816" y="5373216"/>
              <a:chExt cx="188400" cy="36000"/>
            </a:xfrm>
          </p:grpSpPr>
          <p:sp>
            <p:nvSpPr>
              <p:cNvPr id="107" name="Блок-схема: узел 225">
                <a:extLst>
                  <a:ext uri="{FF2B5EF4-FFF2-40B4-BE49-F238E27FC236}">
                    <a16:creationId xmlns:a16="http://schemas.microsoft.com/office/drawing/2014/main" id="{85595FEE-ED45-D341-93C5-A06962C01F32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08" name="Блок-схема: узел 226">
                <a:extLst>
                  <a:ext uri="{FF2B5EF4-FFF2-40B4-BE49-F238E27FC236}">
                    <a16:creationId xmlns:a16="http://schemas.microsoft.com/office/drawing/2014/main" id="{2F7FAB7E-DDFA-6F4A-824E-D6E78B7B682B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E468EB5C-B224-9141-9C9C-2F3BF6EED2B3}"/>
                </a:ext>
              </a:extLst>
            </p:cNvPr>
            <p:cNvSpPr/>
            <p:nvPr/>
          </p:nvSpPr>
          <p:spPr>
            <a:xfrm>
              <a:off x="5940152" y="522426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15F0C6C5-E731-1548-8F6D-D02FB49044A1}"/>
                </a:ext>
              </a:extLst>
            </p:cNvPr>
            <p:cNvSpPr/>
            <p:nvPr/>
          </p:nvSpPr>
          <p:spPr>
            <a:xfrm>
              <a:off x="6372200" y="522426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3A3FD41F-7E0A-FA4F-8446-F5404262D901}"/>
                </a:ext>
              </a:extLst>
            </p:cNvPr>
            <p:cNvSpPr/>
            <p:nvPr/>
          </p:nvSpPr>
          <p:spPr>
            <a:xfrm>
              <a:off x="7128304" y="5224264"/>
              <a:ext cx="180000" cy="1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id="{2E27FFAC-D2EC-2E46-BFF5-22D66C4CC6E9}"/>
                </a:ext>
              </a:extLst>
            </p:cNvPr>
            <p:cNvCxnSpPr>
              <a:stCxn id="87" idx="4"/>
              <a:endCxn id="98" idx="0"/>
            </p:cNvCxnSpPr>
            <p:nvPr/>
          </p:nvCxnSpPr>
          <p:spPr>
            <a:xfrm flipH="1">
              <a:off x="6030152" y="4293080"/>
              <a:ext cx="432048" cy="931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8550D92C-1D8F-CD4A-96B4-88BF4B8A5F73}"/>
                </a:ext>
              </a:extLst>
            </p:cNvPr>
            <p:cNvCxnSpPr>
              <a:stCxn id="87" idx="4"/>
              <a:endCxn id="99" idx="0"/>
            </p:cNvCxnSpPr>
            <p:nvPr/>
          </p:nvCxnSpPr>
          <p:spPr>
            <a:xfrm>
              <a:off x="6462200" y="4293080"/>
              <a:ext cx="0" cy="931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4E13A9ED-FC51-0C49-A0BA-BF735EC20F6E}"/>
                </a:ext>
              </a:extLst>
            </p:cNvPr>
            <p:cNvCxnSpPr>
              <a:stCxn id="87" idx="4"/>
              <a:endCxn id="100" idx="0"/>
            </p:cNvCxnSpPr>
            <p:nvPr/>
          </p:nvCxnSpPr>
          <p:spPr>
            <a:xfrm>
              <a:off x="6462200" y="4293080"/>
              <a:ext cx="756104" cy="931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Группа 63">
              <a:extLst>
                <a:ext uri="{FF2B5EF4-FFF2-40B4-BE49-F238E27FC236}">
                  <a16:creationId xmlns:a16="http://schemas.microsoft.com/office/drawing/2014/main" id="{CC3B476C-CF24-CF4C-ACF7-BAC99105419E}"/>
                </a:ext>
              </a:extLst>
            </p:cNvPr>
            <p:cNvGrpSpPr/>
            <p:nvPr/>
          </p:nvGrpSpPr>
          <p:grpSpPr>
            <a:xfrm>
              <a:off x="6746216" y="5368280"/>
              <a:ext cx="188400" cy="36000"/>
              <a:chOff x="2915816" y="5373216"/>
              <a:chExt cx="188400" cy="36000"/>
            </a:xfrm>
          </p:grpSpPr>
          <p:sp>
            <p:nvSpPr>
              <p:cNvPr id="105" name="Блок-схема: узел 262">
                <a:extLst>
                  <a:ext uri="{FF2B5EF4-FFF2-40B4-BE49-F238E27FC236}">
                    <a16:creationId xmlns:a16="http://schemas.microsoft.com/office/drawing/2014/main" id="{CAACD378-5CE2-B541-B2BC-0328433C9B19}"/>
                  </a:ext>
                </a:extLst>
              </p:cNvPr>
              <p:cNvSpPr/>
              <p:nvPr/>
            </p:nvSpPr>
            <p:spPr>
              <a:xfrm>
                <a:off x="29158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06" name="Блок-схема: узел 263">
                <a:extLst>
                  <a:ext uri="{FF2B5EF4-FFF2-40B4-BE49-F238E27FC236}">
                    <a16:creationId xmlns:a16="http://schemas.microsoft.com/office/drawing/2014/main" id="{ADC45A8C-8C87-6340-B9CD-E874D749F15A}"/>
                  </a:ext>
                </a:extLst>
              </p:cNvPr>
              <p:cNvSpPr/>
              <p:nvPr/>
            </p:nvSpPr>
            <p:spPr>
              <a:xfrm>
                <a:off x="3068216" y="5373216"/>
                <a:ext cx="36000" cy="360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sp>
        <p:nvSpPr>
          <p:cNvPr id="113" name="Овал 112">
            <a:extLst>
              <a:ext uri="{FF2B5EF4-FFF2-40B4-BE49-F238E27FC236}">
                <a16:creationId xmlns:a16="http://schemas.microsoft.com/office/drawing/2014/main" id="{F03A9383-36A3-5F40-9966-782D104D3AB0}"/>
              </a:ext>
            </a:extLst>
          </p:cNvPr>
          <p:cNvSpPr/>
          <p:nvPr/>
        </p:nvSpPr>
        <p:spPr>
          <a:xfrm>
            <a:off x="5847672" y="3358898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2431059E-DC15-1448-91A4-3E7391A305C4}"/>
              </a:ext>
            </a:extLst>
          </p:cNvPr>
          <p:cNvSpPr/>
          <p:nvPr/>
        </p:nvSpPr>
        <p:spPr>
          <a:xfrm>
            <a:off x="5531046" y="419969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17FFF41D-5FDE-8749-93E6-3292F53EE8F2}"/>
              </a:ext>
            </a:extLst>
          </p:cNvPr>
          <p:cNvSpPr/>
          <p:nvPr/>
        </p:nvSpPr>
        <p:spPr>
          <a:xfrm>
            <a:off x="3491880" y="1800134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489680AC-30B0-AA47-A02F-2F7763611863}"/>
              </a:ext>
            </a:extLst>
          </p:cNvPr>
          <p:cNvSpPr/>
          <p:nvPr/>
        </p:nvSpPr>
        <p:spPr>
          <a:xfrm>
            <a:off x="6503154" y="181319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D23389C4-3B60-BF4D-8077-6446A7FED03A}"/>
              </a:ext>
            </a:extLst>
          </p:cNvPr>
          <p:cNvSpPr/>
          <p:nvPr/>
        </p:nvSpPr>
        <p:spPr>
          <a:xfrm>
            <a:off x="6192210" y="2535776"/>
            <a:ext cx="270000" cy="27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2DA53AB0-4951-6C4F-8499-66CE1CFBFA43}"/>
              </a:ext>
            </a:extLst>
          </p:cNvPr>
          <p:cNvGrpSpPr/>
          <p:nvPr/>
        </p:nvGrpSpPr>
        <p:grpSpPr>
          <a:xfrm>
            <a:off x="5922150" y="3885896"/>
            <a:ext cx="594066" cy="270030"/>
            <a:chOff x="5161712" y="3654316"/>
            <a:chExt cx="792088" cy="360040"/>
          </a:xfrm>
        </p:grpSpPr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C27B181C-8955-004A-896B-067E76A4DA6B}"/>
                </a:ext>
              </a:extLst>
            </p:cNvPr>
            <p:cNvCxnSpPr/>
            <p:nvPr/>
          </p:nvCxnSpPr>
          <p:spPr>
            <a:xfrm flipV="1">
              <a:off x="5161712" y="3654316"/>
              <a:ext cx="792088" cy="3600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B7679D11-0855-2943-9FF3-84BCE3485B1A}"/>
                </a:ext>
              </a:extLst>
            </p:cNvPr>
            <p:cNvCxnSpPr/>
            <p:nvPr/>
          </p:nvCxnSpPr>
          <p:spPr>
            <a:xfrm>
              <a:off x="5161712" y="3654316"/>
              <a:ext cx="792088" cy="3600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89348AB-62E7-F54E-AC72-BAC0EF47A15E}"/>
              </a:ext>
            </a:extLst>
          </p:cNvPr>
          <p:cNvSpPr/>
          <p:nvPr/>
        </p:nvSpPr>
        <p:spPr>
          <a:xfrm>
            <a:off x="1925706" y="1347614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D7C063C-2589-7945-93D3-BF5481284901}"/>
              </a:ext>
            </a:extLst>
          </p:cNvPr>
          <p:cNvSpPr/>
          <p:nvPr/>
        </p:nvSpPr>
        <p:spPr>
          <a:xfrm>
            <a:off x="1925706" y="2690795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5B91A172-C370-5D41-8CBA-EB3D4B630E9A}"/>
              </a:ext>
            </a:extLst>
          </p:cNvPr>
          <p:cNvSpPr/>
          <p:nvPr/>
        </p:nvSpPr>
        <p:spPr>
          <a:xfrm>
            <a:off x="1925706" y="1995686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BFC8AE6-E563-7647-9053-A10BB36074B8}"/>
              </a:ext>
            </a:extLst>
          </p:cNvPr>
          <p:cNvSpPr/>
          <p:nvPr/>
        </p:nvSpPr>
        <p:spPr>
          <a:xfrm>
            <a:off x="1925706" y="3392873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566D9735-62D9-6747-974D-573DD60C701A}"/>
              </a:ext>
            </a:extLst>
          </p:cNvPr>
          <p:cNvSpPr/>
          <p:nvPr/>
        </p:nvSpPr>
        <p:spPr>
          <a:xfrm>
            <a:off x="2962057" y="1509632"/>
            <a:ext cx="6912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f(a) =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0B71A72A-9812-264A-9C52-83270A3A3A53}"/>
              </a:ext>
            </a:extLst>
          </p:cNvPr>
          <p:cNvSpPr/>
          <p:nvPr/>
        </p:nvSpPr>
        <p:spPr>
          <a:xfrm>
            <a:off x="5112060" y="4533968"/>
            <a:ext cx="9845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f(e) = w ≥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883A4102-FCA7-A94C-9F68-FB2FBFDF1D04}"/>
              </a:ext>
            </a:extLst>
          </p:cNvPr>
          <p:cNvSpPr/>
          <p:nvPr/>
        </p:nvSpPr>
        <p:spPr>
          <a:xfrm>
            <a:off x="6676849" y="2751770"/>
            <a:ext cx="6783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f(c) ≥ </a:t>
            </a:r>
            <a:r>
              <a:rPr lang="en-US" sz="135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</a:t>
            </a:r>
            <a:endParaRPr lang="ru-RU" sz="135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6" grpId="0"/>
      <p:bldP spid="66" grpId="1"/>
      <p:bldP spid="67" grpId="0"/>
      <p:bldP spid="67" grpId="1"/>
      <p:bldP spid="68" grpId="0"/>
      <p:bldP spid="68" grpId="1"/>
      <p:bldP spid="113" grpId="0" animBg="1"/>
      <p:bldP spid="114" grpId="0" animBg="1"/>
      <p:bldP spid="115" grpId="0" animBg="1"/>
      <p:bldP spid="116" grpId="0" animBg="1"/>
      <p:bldP spid="117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8">
            <a:extLst>
              <a:ext uri="{FF2B5EF4-FFF2-40B4-BE49-F238E27FC236}">
                <a16:creationId xmlns:a16="http://schemas.microsoft.com/office/drawing/2014/main" id="{A3A7232E-CD6C-B445-8516-3E0E002B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4" y="2997163"/>
            <a:ext cx="8003232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a"/>
              <a:tabLst>
                <a:tab pos="1188244" algn="l"/>
              </a:tabLst>
            </a:pPr>
            <a:r>
              <a:rPr lang="ru-RU" dirty="0">
                <a:ea typeface="Times New Roman" pitchFamily="18" charset="0"/>
              </a:rPr>
              <a:t> возрастает при построении оценки снизу вверх, а </a:t>
            </a:r>
            <a:r>
              <a:rPr lang="ru-RU" dirty="0">
                <a:ea typeface="Times New Roman" pitchFamily="18" charset="0"/>
                <a:sym typeface="Symbol" pitchFamily="18" charset="2"/>
              </a:rPr>
              <a:t></a:t>
            </a:r>
            <a:r>
              <a:rPr lang="ru-RU" dirty="0">
                <a:ea typeface="Times New Roman" pitchFamily="18" charset="0"/>
              </a:rPr>
              <a:t> убывает при построении оценки снизу вверх.</a:t>
            </a:r>
            <a:endParaRPr lang="ru-RU" dirty="0"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88244" algn="l"/>
              </a:tabLst>
            </a:pPr>
            <a:r>
              <a:rPr lang="ru-RU" dirty="0">
                <a:ea typeface="Times New Roman" pitchFamily="18" charset="0"/>
                <a:sym typeface="Symbol" pitchFamily="18" charset="2"/>
              </a:rPr>
              <a:t>Пусть оценивается дерево на </a:t>
            </a:r>
            <a:r>
              <a:rPr lang="en-US" b="1" i="1" dirty="0">
                <a:ea typeface="Times New Roman" pitchFamily="18" charset="0"/>
                <a:sym typeface="Symbol" pitchFamily="18" charset="2"/>
              </a:rPr>
              <a:t>n</a:t>
            </a:r>
            <a:r>
              <a:rPr lang="ru-RU" b="1" dirty="0">
                <a:ea typeface="Times New Roman" pitchFamily="18" charset="0"/>
                <a:sym typeface="Symbol" pitchFamily="18" charset="2"/>
              </a:rPr>
              <a:t> </a:t>
            </a:r>
            <a:r>
              <a:rPr lang="ru-RU" dirty="0">
                <a:ea typeface="Times New Roman" pitchFamily="18" charset="0"/>
                <a:sym typeface="Symbol" pitchFamily="18" charset="2"/>
              </a:rPr>
              <a:t>уровней. На каждом уровне имеется </a:t>
            </a:r>
            <a:r>
              <a:rPr lang="en-US" b="1" i="1" dirty="0">
                <a:ea typeface="Times New Roman" pitchFamily="18" charset="0"/>
                <a:sym typeface="Symbol" pitchFamily="18" charset="2"/>
              </a:rPr>
              <a:t>m</a:t>
            </a:r>
            <a:r>
              <a:rPr lang="ru-RU" b="1" dirty="0">
                <a:ea typeface="Times New Roman" pitchFamily="18" charset="0"/>
                <a:sym typeface="Symbol" pitchFamily="18" charset="2"/>
              </a:rPr>
              <a:t> </a:t>
            </a:r>
            <a:r>
              <a:rPr lang="ru-RU" dirty="0">
                <a:ea typeface="Times New Roman" pitchFamily="18" charset="0"/>
                <a:sym typeface="Symbol" pitchFamily="18" charset="2"/>
              </a:rPr>
              <a:t>вариантов выбора. Тогда сложность вычислений:                                         </a:t>
            </a:r>
            <a:endParaRPr lang="ru-RU" dirty="0">
              <a:sym typeface="Symbol" pitchFamily="18" charset="2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88244" algn="l"/>
              </a:tabLst>
            </a:pPr>
            <a:r>
              <a:rPr lang="ru-RU" dirty="0">
                <a:ea typeface="Times New Roman" pitchFamily="18" charset="0"/>
                <a:sym typeface="Symbol" pitchFamily="18" charset="2"/>
              </a:rPr>
              <a:t> для метода максимина - </a:t>
            </a:r>
            <a:r>
              <a:rPr lang="en-US" b="1" dirty="0" err="1">
                <a:ea typeface="Times New Roman" pitchFamily="18" charset="0"/>
                <a:sym typeface="Symbol" pitchFamily="18" charset="2"/>
              </a:rPr>
              <a:t>m</a:t>
            </a:r>
            <a:r>
              <a:rPr lang="en-US" b="1" baseline="30000" dirty="0" err="1">
                <a:ea typeface="Times New Roman" pitchFamily="18" charset="0"/>
                <a:sym typeface="Symbol" pitchFamily="18" charset="2"/>
              </a:rPr>
              <a:t>n</a:t>
            </a:r>
            <a:endParaRPr lang="ru-RU" b="1" dirty="0">
              <a:sym typeface="Symbol" pitchFamily="18" charset="2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88244" algn="l"/>
              </a:tabLst>
            </a:pPr>
            <a:r>
              <a:rPr lang="ru-RU" dirty="0">
                <a:ea typeface="Times New Roman" pitchFamily="18" charset="0"/>
                <a:sym typeface="Symbol" pitchFamily="18" charset="2"/>
              </a:rPr>
              <a:t> для метода </a:t>
            </a:r>
            <a:r>
              <a:rPr lang="ru-RU" dirty="0">
                <a:ea typeface="Times New Roman" pitchFamily="18" charset="0"/>
              </a:rPr>
              <a:t> отсечений</a:t>
            </a:r>
            <a:r>
              <a:rPr lang="en-US" dirty="0">
                <a:ea typeface="Times New Roman" pitchFamily="18" charset="0"/>
                <a:sym typeface="Symbol" pitchFamily="18" charset="2"/>
              </a:rPr>
              <a:t>:</a:t>
            </a:r>
            <a:r>
              <a:rPr lang="ru-RU" dirty="0">
                <a:ea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  <a:sym typeface="Symbol"/>
              </a:rPr>
              <a:t>- </a:t>
            </a:r>
            <a:r>
              <a:rPr lang="ru-RU" cap="all" dirty="0">
                <a:solidFill>
                  <a:schemeClr val="accent1"/>
                </a:solidFill>
              </a:rPr>
              <a:t>отсечение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118" name="Таблица 117">
            <a:extLst>
              <a:ext uri="{FF2B5EF4-FFF2-40B4-BE49-F238E27FC236}">
                <a16:creationId xmlns:a16="http://schemas.microsoft.com/office/drawing/2014/main" id="{88421963-B47C-C744-8807-B4F64E29C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34402"/>
              </p:ext>
            </p:extLst>
          </p:nvPr>
        </p:nvGraphicFramePr>
        <p:xfrm>
          <a:off x="1349643" y="1138270"/>
          <a:ext cx="6984776" cy="1865528"/>
        </p:xfrm>
        <a:graphic>
          <a:graphicData uri="http://schemas.openxmlformats.org/drawingml/2006/table">
            <a:tbl>
              <a:tblPr/>
              <a:tblGrid>
                <a:gridCol w="206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544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Ход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Наилучшая оценка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Позиция на глубину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Оценка позиции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Условие отсечения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Действие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Свой </a:t>
                      </a:r>
                      <a:r>
                        <a:rPr lang="en-US" sz="1400" b="1" dirty="0"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400" b="1" dirty="0">
                          <a:latin typeface="+mn-lt"/>
                          <a:ea typeface="Times New Roman"/>
                        </a:rPr>
                        <a:t>MAX</a:t>
                      </a: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)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sym typeface="Symbol"/>
                        </a:rPr>
                        <a:t>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</a:rPr>
                        <a:t>Своя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Times New Roman"/>
                        </a:rPr>
                        <a:t>Z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Times New Roman"/>
                        </a:rPr>
                        <a:t>z</a:t>
                      </a:r>
                      <a:r>
                        <a:rPr lang="en-US" sz="1400" b="1">
                          <a:latin typeface="+mn-lt"/>
                          <a:ea typeface="Times New Roman"/>
                          <a:sym typeface="Symbol"/>
                        </a:rPr>
                        <a:t>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sym typeface="Symbol"/>
                        </a:rPr>
                        <a:t></a:t>
                      </a:r>
                      <a:r>
                        <a:rPr lang="ru-RU" sz="1400" b="1">
                          <a:latin typeface="+mn-lt"/>
                          <a:ea typeface="Times New Roman"/>
                        </a:rPr>
                        <a:t>-отсечение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</a:rPr>
                        <a:t>Противник </a:t>
                      </a:r>
                      <a:r>
                        <a:rPr lang="en-US" sz="1400" b="1"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="1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400" b="1">
                          <a:latin typeface="+mn-lt"/>
                          <a:ea typeface="Times New Roman"/>
                        </a:rPr>
                        <a:t>MIN</a:t>
                      </a:r>
                      <a:r>
                        <a:rPr lang="ru-RU" sz="1400" b="1">
                          <a:latin typeface="+mn-lt"/>
                          <a:ea typeface="Times New Roman"/>
                        </a:rPr>
                        <a:t>)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sym typeface="Symbol"/>
                        </a:rPr>
                        <a:t>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</a:rPr>
                        <a:t>Противника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Times New Roman"/>
                        </a:rPr>
                        <a:t>W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n-lt"/>
                          <a:ea typeface="Times New Roman"/>
                        </a:rPr>
                        <a:t>w</a:t>
                      </a:r>
                      <a:r>
                        <a:rPr lang="en-US" sz="1400" b="1">
                          <a:latin typeface="+mn-lt"/>
                          <a:ea typeface="Times New Roman"/>
                          <a:sym typeface="Symbol"/>
                        </a:rPr>
                        <a:t></a:t>
                      </a: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sym typeface="Symbol"/>
                        </a:rPr>
                        <a:t></a:t>
                      </a:r>
                      <a:r>
                        <a:rPr lang="ru-RU" sz="1400" b="1" dirty="0">
                          <a:latin typeface="+mn-lt"/>
                          <a:ea typeface="Times New Roman"/>
                        </a:rPr>
                        <a:t>-отсечение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9" name="Object 7">
            <a:extLst>
              <a:ext uri="{FF2B5EF4-FFF2-40B4-BE49-F238E27FC236}">
                <a16:creationId xmlns:a16="http://schemas.microsoft.com/office/drawing/2014/main" id="{B7015790-951D-6C44-8C21-BF4D7F126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7199"/>
              </p:ext>
            </p:extLst>
          </p:nvPr>
        </p:nvGraphicFramePr>
        <p:xfrm>
          <a:off x="3923928" y="4297222"/>
          <a:ext cx="2401491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3340080" imgH="787320" progId="Equation.3">
                  <p:embed/>
                </p:oleObj>
              </mc:Choice>
              <mc:Fallback>
                <p:oleObj name="Формула" r:id="rId3" imgW="3340080" imgH="787320" progId="Equation.3">
                  <p:embed/>
                  <p:pic>
                    <p:nvPicPr>
                      <p:cNvPr id="119" name="Object 7">
                        <a:extLst>
                          <a:ext uri="{FF2B5EF4-FFF2-40B4-BE49-F238E27FC236}">
                            <a16:creationId xmlns:a16="http://schemas.microsoft.com/office/drawing/2014/main" id="{B7015790-951D-6C44-8C21-BF4D7F126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297222"/>
                        <a:ext cx="2401491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6">
            <a:extLst>
              <a:ext uri="{FF2B5EF4-FFF2-40B4-BE49-F238E27FC236}">
                <a16:creationId xmlns:a16="http://schemas.microsoft.com/office/drawing/2014/main" id="{11E9C3AB-02F4-8B44-B6CC-8DF97E07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29901"/>
              </p:ext>
            </p:extLst>
          </p:nvPr>
        </p:nvGraphicFramePr>
        <p:xfrm>
          <a:off x="7915849" y="4390056"/>
          <a:ext cx="432048" cy="24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634680" imgH="304560" progId="Equation.3">
                  <p:embed/>
                </p:oleObj>
              </mc:Choice>
              <mc:Fallback>
                <p:oleObj name="Формула" r:id="rId5" imgW="634680" imgH="304560" progId="Equation.3">
                  <p:embed/>
                  <p:pic>
                    <p:nvPicPr>
                      <p:cNvPr id="120" name="Object 6">
                        <a:extLst>
                          <a:ext uri="{FF2B5EF4-FFF2-40B4-BE49-F238E27FC236}">
                            <a16:creationId xmlns:a16="http://schemas.microsoft.com/office/drawing/2014/main" id="{11E9C3AB-02F4-8B44-B6CC-8DF97E077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49" y="4390056"/>
                        <a:ext cx="432048" cy="242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9">
            <a:extLst>
              <a:ext uri="{FF2B5EF4-FFF2-40B4-BE49-F238E27FC236}">
                <a16:creationId xmlns:a16="http://schemas.microsoft.com/office/drawing/2014/main" id="{F2D74E78-F29F-EF4F-B509-C5A20EEB4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682" y="4390057"/>
            <a:ext cx="20247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508397" algn="l"/>
                <a:tab pos="851297" algn="l"/>
              </a:tabLst>
            </a:pPr>
            <a:r>
              <a:rPr lang="en-US" sz="135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35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больших </a:t>
            </a:r>
            <a:r>
              <a:rPr lang="en-US" sz="135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35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350" dirty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</a:p>
        </p:txBody>
      </p:sp>
    </p:spTree>
    <p:extLst>
      <p:ext uri="{BB962C8B-B14F-4D97-AF65-F5344CB8AC3E}">
        <p14:creationId xmlns:p14="http://schemas.microsoft.com/office/powerpoint/2010/main" val="157510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Недостатки методов</a:t>
            </a:r>
            <a:r>
              <a:rPr lang="ru-RU" dirty="0">
                <a:solidFill>
                  <a:schemeClr val="accent1"/>
                </a:solidFill>
              </a:rPr>
              <a:t> МАКСИМИНА </a:t>
            </a:r>
            <a:r>
              <a:rPr lang="ru-RU" cap="all" dirty="0">
                <a:solidFill>
                  <a:schemeClr val="accent1"/>
                </a:solidFill>
              </a:rPr>
              <a:t>и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  <a:sym typeface="Symbol"/>
              </a:rPr>
              <a:t>-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cap="all" dirty="0">
                <a:solidFill>
                  <a:schemeClr val="accent1"/>
                </a:solidFill>
              </a:rPr>
              <a:t>отсечения</a:t>
            </a:r>
            <a:endParaRPr lang="ru-RU" dirty="0">
              <a:latin typeface="+mj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EF32E3B-13DD-5340-B370-A4C3174D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33489"/>
            <a:ext cx="8229600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85763" indent="-385763" algn="just" defTabSz="6858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>
                <a:latin typeface="+mj-lt"/>
                <a:ea typeface="Times New Roman" pitchFamily="18" charset="0"/>
              </a:rPr>
              <a:t>Оба метода не являются стратегиями и базируются на классических переборных алгоритмах с использованием оценочной функции.</a:t>
            </a:r>
          </a:p>
          <a:p>
            <a:pPr marL="385763" indent="-385763" defTabSz="6858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b="1" dirty="0">
              <a:latin typeface="+mj-lt"/>
            </a:endParaRPr>
          </a:p>
          <a:p>
            <a:pPr marL="385763" indent="-385763" defTabSz="685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>
                <a:latin typeface="+mj-lt"/>
                <a:ea typeface="Times New Roman" pitchFamily="18" charset="0"/>
                <a:cs typeface="Times New Roman" pitchFamily="18" charset="0"/>
              </a:rPr>
              <a:t>Эффект горизонта.</a:t>
            </a:r>
            <a:r>
              <a:rPr lang="ru-RU" sz="24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27494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150</TotalTime>
  <Words>583</Words>
  <Application>Microsoft Macintosh PowerPoint</Application>
  <PresentationFormat>Экран (16:9)</PresentationFormat>
  <Paragraphs>164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Arial</vt:lpstr>
      <vt:lpstr>Wingdings</vt:lpstr>
      <vt:lpstr>Symbol</vt:lpstr>
      <vt:lpstr>Avenir Next Cyr</vt:lpstr>
      <vt:lpstr>mpei_shablon_3000</vt:lpstr>
      <vt:lpstr>1_alena_shablon</vt:lpstr>
      <vt:lpstr>Формула</vt:lpstr>
      <vt:lpstr>ТЕОРИЯ ПРИНЯТИЯ РЕШЕНИЙ (ТПР)</vt:lpstr>
      <vt:lpstr>Методы сокращения перебора при поиске решения на дереве игры</vt:lpstr>
      <vt:lpstr>Метод МИНИМАКСА (МАКСИМИНА)</vt:lpstr>
      <vt:lpstr>Методы сокращения перебора при поиске решения на дереве игры</vt:lpstr>
      <vt:lpstr>Неглубокое -отсечение</vt:lpstr>
      <vt:lpstr>Неглубокое -отсечение</vt:lpstr>
      <vt:lpstr>глубокое - отсечение</vt:lpstr>
      <vt:lpstr>- отсечение</vt:lpstr>
      <vt:lpstr>Недостатки методов МАКСИМИНА и  - отсечения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2</cp:revision>
  <dcterms:created xsi:type="dcterms:W3CDTF">2020-02-19T18:31:18Z</dcterms:created>
  <dcterms:modified xsi:type="dcterms:W3CDTF">2020-03-03T20:14:45Z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