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22"/>
  </p:notesMasterIdLst>
  <p:handoutMasterIdLst>
    <p:handoutMasterId r:id="rId23"/>
  </p:handoutMasterIdLst>
  <p:sldIdLst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5143500" type="screen16x9"/>
  <p:notesSz cx="6858000" cy="9144000"/>
  <p:embeddedFontLst>
    <p:embeddedFont>
      <p:font typeface="Avenir Next Cyr" panose="020B0503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6B443-83A4-7F40-B882-4D836AE816D0}" v="213" dt="2020-02-19T20:15:59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8488" autoAdjust="0"/>
  </p:normalViewPr>
  <p:slideViewPr>
    <p:cSldViewPr showGuides="1">
      <p:cViewPr>
        <p:scale>
          <a:sx n="105" d="100"/>
          <a:sy n="105" d="100"/>
        </p:scale>
        <p:origin x="1184" y="432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Варшавский" userId="91946b8a62b4c8f5" providerId="LiveId" clId="{4BF6B443-83A4-7F40-B882-4D836AE816D0}"/>
    <pc:docChg chg="undo custSel addSld delSld modSld modMainMaster">
      <pc:chgData name="Павел Варшавский" userId="91946b8a62b4c8f5" providerId="LiveId" clId="{4BF6B443-83A4-7F40-B882-4D836AE816D0}" dt="2020-02-19T20:16:25.825" v="583" actId="2696"/>
      <pc:docMkLst>
        <pc:docMk/>
      </pc:docMkLst>
      <pc:sldChg chg="modSp">
        <pc:chgData name="Павел Варшавский" userId="91946b8a62b4c8f5" providerId="LiveId" clId="{4BF6B443-83A4-7F40-B882-4D836AE816D0}" dt="2020-02-19T18:54:19.912" v="91" actId="255"/>
        <pc:sldMkLst>
          <pc:docMk/>
          <pc:sldMk cId="4244866788" sldId="258"/>
        </pc:sldMkLst>
        <pc:spChg chg="mod">
          <ac:chgData name="Павел Варшавский" userId="91946b8a62b4c8f5" providerId="LiveId" clId="{4BF6B443-83A4-7F40-B882-4D836AE816D0}" dt="2020-02-19T18:47:17.258" v="44" actId="20577"/>
          <ac:spMkLst>
            <pc:docMk/>
            <pc:sldMk cId="4244866788" sldId="258"/>
            <ac:spMk id="2" creationId="{810D01BD-84EB-D947-8EF3-7A1D208C134E}"/>
          </ac:spMkLst>
        </pc:spChg>
        <pc:spChg chg="mod">
          <ac:chgData name="Павел Варшавский" userId="91946b8a62b4c8f5" providerId="LiveId" clId="{4BF6B443-83A4-7F40-B882-4D836AE816D0}" dt="2020-02-19T18:54:19.912" v="91" actId="255"/>
          <ac:spMkLst>
            <pc:docMk/>
            <pc:sldMk cId="4244866788" sldId="258"/>
            <ac:spMk id="6" creationId="{C680CF3B-32DA-ED4A-9180-F7ECF11F6EC7}"/>
          </ac:spMkLst>
        </pc:spChg>
      </pc:sldChg>
      <pc:sldChg chg="modSp add del">
        <pc:chgData name="Павел Варшавский" userId="91946b8a62b4c8f5" providerId="LiveId" clId="{4BF6B443-83A4-7F40-B882-4D836AE816D0}" dt="2020-02-19T18:56:05.573" v="99" actId="2696"/>
        <pc:sldMkLst>
          <pc:docMk/>
          <pc:sldMk cId="1565887663" sldId="275"/>
        </pc:sldMkLst>
        <pc:spChg chg="mod">
          <ac:chgData name="Павел Варшавский" userId="91946b8a62b4c8f5" providerId="LiveId" clId="{4BF6B443-83A4-7F40-B882-4D836AE816D0}" dt="2020-02-19T18:37:57.808" v="1" actId="27636"/>
          <ac:spMkLst>
            <pc:docMk/>
            <pc:sldMk cId="1565887663" sldId="275"/>
            <ac:spMk id="9" creationId="{00000000-0000-0000-0000-000000000000}"/>
          </ac:spMkLst>
        </pc:spChg>
      </pc:sldChg>
      <pc:sldChg chg="addSp delSp modSp add del delAnim modAnim">
        <pc:chgData name="Павел Варшавский" userId="91946b8a62b4c8f5" providerId="LiveId" clId="{4BF6B443-83A4-7F40-B882-4D836AE816D0}" dt="2020-02-19T19:38:20.207" v="334" actId="2696"/>
        <pc:sldMkLst>
          <pc:docMk/>
          <pc:sldMk cId="16134966" sldId="276"/>
        </pc:sldMkLst>
        <pc:spChg chg="mod">
          <ac:chgData name="Павел Варшавский" userId="91946b8a62b4c8f5" providerId="LiveId" clId="{4BF6B443-83A4-7F40-B882-4D836AE816D0}" dt="2020-02-19T19:32:28.987" v="293" actId="1076"/>
          <ac:spMkLst>
            <pc:docMk/>
            <pc:sldMk cId="16134966" sldId="276"/>
            <ac:spMk id="5" creationId="{00000000-0000-0000-0000-000000000000}"/>
          </ac:spMkLst>
        </pc:spChg>
        <pc:spChg chg="add mod">
          <ac:chgData name="Павел Варшавский" userId="91946b8a62b4c8f5" providerId="LiveId" clId="{4BF6B443-83A4-7F40-B882-4D836AE816D0}" dt="2020-02-19T19:36:36.426" v="327" actId="1076"/>
          <ac:spMkLst>
            <pc:docMk/>
            <pc:sldMk cId="16134966" sldId="276"/>
            <ac:spMk id="8" creationId="{8C5A2989-0435-1F47-8644-47F48E888C6E}"/>
          </ac:spMkLst>
        </pc:spChg>
        <pc:spChg chg="mod">
          <ac:chgData name="Павел Варшавский" userId="91946b8a62b4c8f5" providerId="LiveId" clId="{4BF6B443-83A4-7F40-B882-4D836AE816D0}" dt="2020-02-19T18:37:58.212" v="4" actId="27636"/>
          <ac:spMkLst>
            <pc:docMk/>
            <pc:sldMk cId="16134966" sldId="276"/>
            <ac:spMk id="45" creationId="{00000000-0000-0000-0000-000000000000}"/>
          </ac:spMkLst>
        </pc:spChg>
        <pc:spChg chg="del mod">
          <ac:chgData name="Павел Варшавский" userId="91946b8a62b4c8f5" providerId="LiveId" clId="{4BF6B443-83A4-7F40-B882-4D836AE816D0}" dt="2020-02-19T19:32:24.330" v="292" actId="478"/>
          <ac:spMkLst>
            <pc:docMk/>
            <pc:sldMk cId="16134966" sldId="276"/>
            <ac:spMk id="47" creationId="{00000000-0000-0000-0000-000000000000}"/>
          </ac:spMkLst>
        </pc:spChg>
      </pc:sldChg>
      <pc:sldChg chg="modSp add del">
        <pc:chgData name="Павел Варшавский" userId="91946b8a62b4c8f5" providerId="LiveId" clId="{4BF6B443-83A4-7F40-B882-4D836AE816D0}" dt="2020-02-19T19:57:58.501" v="462" actId="2696"/>
        <pc:sldMkLst>
          <pc:docMk/>
          <pc:sldMk cId="384907480" sldId="277"/>
        </pc:sldMkLst>
        <pc:spChg chg="mod">
          <ac:chgData name="Павел Варшавский" userId="91946b8a62b4c8f5" providerId="LiveId" clId="{4BF6B443-83A4-7F40-B882-4D836AE816D0}" dt="2020-02-19T18:37:58.350" v="7" actId="27636"/>
          <ac:spMkLst>
            <pc:docMk/>
            <pc:sldMk cId="384907480" sldId="277"/>
            <ac:spMk id="2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19T18:37:58.367" v="8" actId="27636"/>
          <ac:spMkLst>
            <pc:docMk/>
            <pc:sldMk cId="384907480" sldId="277"/>
            <ac:spMk id="19" creationId="{00000000-0000-0000-0000-000000000000}"/>
          </ac:spMkLst>
        </pc:spChg>
      </pc:sldChg>
      <pc:sldChg chg="modSp add del">
        <pc:chgData name="Павел Варшавский" userId="91946b8a62b4c8f5" providerId="LiveId" clId="{4BF6B443-83A4-7F40-B882-4D836AE816D0}" dt="2020-02-19T20:16:25.821" v="582" actId="2696"/>
        <pc:sldMkLst>
          <pc:docMk/>
          <pc:sldMk cId="336462171" sldId="278"/>
        </pc:sldMkLst>
        <pc:spChg chg="mod">
          <ac:chgData name="Павел Варшавский" userId="91946b8a62b4c8f5" providerId="LiveId" clId="{4BF6B443-83A4-7F40-B882-4D836AE816D0}" dt="2020-02-19T18:37:58.569" v="12" actId="27636"/>
          <ac:spMkLst>
            <pc:docMk/>
            <pc:sldMk cId="336462171" sldId="278"/>
            <ac:spMk id="2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19T18:37:58.566" v="11" actId="27636"/>
          <ac:spMkLst>
            <pc:docMk/>
            <pc:sldMk cId="336462171" sldId="278"/>
            <ac:spMk id="123" creationId="{00000000-0000-0000-0000-000000000000}"/>
          </ac:spMkLst>
        </pc:spChg>
      </pc:sldChg>
      <pc:sldChg chg="modSp add del">
        <pc:chgData name="Павел Варшавский" userId="91946b8a62b4c8f5" providerId="LiveId" clId="{4BF6B443-83A4-7F40-B882-4D836AE816D0}" dt="2020-02-19T19:07:30.080" v="150" actId="2696"/>
        <pc:sldMkLst>
          <pc:docMk/>
          <pc:sldMk cId="4128985394" sldId="279"/>
        </pc:sldMkLst>
        <pc:spChg chg="mod">
          <ac:chgData name="Павел Варшавский" userId="91946b8a62b4c8f5" providerId="LiveId" clId="{4BF6B443-83A4-7F40-B882-4D836AE816D0}" dt="2020-02-19T18:56:21.943" v="101" actId="1076"/>
          <ac:spMkLst>
            <pc:docMk/>
            <pc:sldMk cId="4128985394" sldId="279"/>
            <ac:spMk id="6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19T18:37:57.944" v="2" actId="27636"/>
          <ac:spMkLst>
            <pc:docMk/>
            <pc:sldMk cId="4128985394" sldId="279"/>
            <ac:spMk id="9" creationId="{00000000-0000-0000-0000-000000000000}"/>
          </ac:spMkLst>
        </pc:spChg>
      </pc:sldChg>
      <pc:sldChg chg="modSp add del">
        <pc:chgData name="Павел Варшавский" userId="91946b8a62b4c8f5" providerId="LiveId" clId="{4BF6B443-83A4-7F40-B882-4D836AE816D0}" dt="2020-02-19T19:21:14.446" v="223" actId="2696"/>
        <pc:sldMkLst>
          <pc:docMk/>
          <pc:sldMk cId="3675278974" sldId="280"/>
        </pc:sldMkLst>
        <pc:spChg chg="mod">
          <ac:chgData name="Павел Варшавский" userId="91946b8a62b4c8f5" providerId="LiveId" clId="{4BF6B443-83A4-7F40-B882-4D836AE816D0}" dt="2020-02-19T18:37:58.052" v="3" actId="27636"/>
          <ac:spMkLst>
            <pc:docMk/>
            <pc:sldMk cId="3675278974" sldId="280"/>
            <ac:spMk id="9" creationId="{00000000-0000-0000-0000-000000000000}"/>
          </ac:spMkLst>
        </pc:spChg>
      </pc:sldChg>
      <pc:sldChg chg="modSp add del">
        <pc:chgData name="Павел Варшавский" userId="91946b8a62b4c8f5" providerId="LiveId" clId="{4BF6B443-83A4-7F40-B882-4D836AE816D0}" dt="2020-02-19T19:54:02.487" v="426" actId="2696"/>
        <pc:sldMkLst>
          <pc:docMk/>
          <pc:sldMk cId="2971237622" sldId="281"/>
        </pc:sldMkLst>
        <pc:spChg chg="mod">
          <ac:chgData name="Павел Варшавский" userId="91946b8a62b4c8f5" providerId="LiveId" clId="{4BF6B443-83A4-7F40-B882-4D836AE816D0}" dt="2020-02-19T18:37:58.296" v="6" actId="27636"/>
          <ac:spMkLst>
            <pc:docMk/>
            <pc:sldMk cId="2971237622" sldId="281"/>
            <ac:spMk id="2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19T18:37:58.291" v="5" actId="27636"/>
          <ac:spMkLst>
            <pc:docMk/>
            <pc:sldMk cId="2971237622" sldId="281"/>
            <ac:spMk id="45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19T19:50:54.030" v="411" actId="1076"/>
          <ac:spMkLst>
            <pc:docMk/>
            <pc:sldMk cId="2971237622" sldId="281"/>
            <ac:spMk id="128" creationId="{00000000-0000-0000-0000-000000000000}"/>
          </ac:spMkLst>
        </pc:spChg>
      </pc:sldChg>
      <pc:sldChg chg="modSp add del">
        <pc:chgData name="Павел Варшавский" userId="91946b8a62b4c8f5" providerId="LiveId" clId="{4BF6B443-83A4-7F40-B882-4D836AE816D0}" dt="2020-02-19T20:11:19.300" v="569" actId="2696"/>
        <pc:sldMkLst>
          <pc:docMk/>
          <pc:sldMk cId="2239750600" sldId="282"/>
        </pc:sldMkLst>
        <pc:spChg chg="mod">
          <ac:chgData name="Павел Варшавский" userId="91946b8a62b4c8f5" providerId="LiveId" clId="{4BF6B443-83A4-7F40-B882-4D836AE816D0}" dt="2020-02-19T18:37:58.434" v="9" actId="27636"/>
          <ac:spMkLst>
            <pc:docMk/>
            <pc:sldMk cId="2239750600" sldId="282"/>
            <ac:spMk id="2" creationId="{00000000-0000-0000-0000-000000000000}"/>
          </ac:spMkLst>
        </pc:spChg>
        <pc:spChg chg="mod">
          <ac:chgData name="Павел Варшавский" userId="91946b8a62b4c8f5" providerId="LiveId" clId="{4BF6B443-83A4-7F40-B882-4D836AE816D0}" dt="2020-02-19T18:37:58.455" v="10" actId="27636"/>
          <ac:spMkLst>
            <pc:docMk/>
            <pc:sldMk cId="2239750600" sldId="282"/>
            <ac:spMk id="19" creationId="{00000000-0000-0000-0000-000000000000}"/>
          </ac:spMkLst>
        </pc:spChg>
      </pc:sldChg>
      <pc:sldChg chg="addSp delSp modSp add modAnim">
        <pc:chgData name="Павел Варшавский" userId="91946b8a62b4c8f5" providerId="LiveId" clId="{4BF6B443-83A4-7F40-B882-4D836AE816D0}" dt="2020-02-19T18:55:21.173" v="98" actId="1076"/>
        <pc:sldMkLst>
          <pc:docMk/>
          <pc:sldMk cId="1989733515" sldId="283"/>
        </pc:sldMkLst>
        <pc:spChg chg="mod">
          <ac:chgData name="Павел Варшавский" userId="91946b8a62b4c8f5" providerId="LiveId" clId="{4BF6B443-83A4-7F40-B882-4D836AE816D0}" dt="2020-02-19T18:47:27.263" v="45"/>
          <ac:spMkLst>
            <pc:docMk/>
            <pc:sldMk cId="1989733515" sldId="283"/>
            <ac:spMk id="2" creationId="{810D01BD-84EB-D947-8EF3-7A1D208C134E}"/>
          </ac:spMkLst>
        </pc:spChg>
        <pc:spChg chg="add del">
          <ac:chgData name="Павел Варшавский" userId="91946b8a62b4c8f5" providerId="LiveId" clId="{4BF6B443-83A4-7F40-B882-4D836AE816D0}" dt="2020-02-19T18:48:41.843" v="54"/>
          <ac:spMkLst>
            <pc:docMk/>
            <pc:sldMk cId="1989733515" sldId="283"/>
            <ac:spMk id="5" creationId="{E7B23D0C-6F33-8244-A29C-CB001A370C6F}"/>
          </ac:spMkLst>
        </pc:spChg>
        <pc:spChg chg="mod">
          <ac:chgData name="Павел Варшавский" userId="91946b8a62b4c8f5" providerId="LiveId" clId="{4BF6B443-83A4-7F40-B882-4D836AE816D0}" dt="2020-02-19T18:55:08.669" v="97" actId="14100"/>
          <ac:spMkLst>
            <pc:docMk/>
            <pc:sldMk cId="1989733515" sldId="283"/>
            <ac:spMk id="6" creationId="{C680CF3B-32DA-ED4A-9180-F7ECF11F6EC7}"/>
          </ac:spMkLst>
        </pc:spChg>
        <pc:spChg chg="add mod">
          <ac:chgData name="Павел Варшавский" userId="91946b8a62b4c8f5" providerId="LiveId" clId="{4BF6B443-83A4-7F40-B882-4D836AE816D0}" dt="2020-02-19T18:55:21.173" v="98" actId="1076"/>
          <ac:spMkLst>
            <pc:docMk/>
            <pc:sldMk cId="1989733515" sldId="283"/>
            <ac:spMk id="7" creationId="{A6FAC71C-844C-314D-A5E2-6F1DD0A2804F}"/>
          </ac:spMkLst>
        </pc:spChg>
      </pc:sldChg>
      <pc:sldChg chg="addSp delSp modSp add delAnim modAnim">
        <pc:chgData name="Павел Варшавский" userId="91946b8a62b4c8f5" providerId="LiveId" clId="{4BF6B443-83A4-7F40-B882-4D836AE816D0}" dt="2020-02-19T19:06:53.068" v="149" actId="122"/>
        <pc:sldMkLst>
          <pc:docMk/>
          <pc:sldMk cId="2119406985" sldId="284"/>
        </pc:sldMkLst>
        <pc:spChg chg="mod">
          <ac:chgData name="Павел Варшавский" userId="91946b8a62b4c8f5" providerId="LiveId" clId="{4BF6B443-83A4-7F40-B882-4D836AE816D0}" dt="2020-02-19T19:05:41.772" v="144" actId="20577"/>
          <ac:spMkLst>
            <pc:docMk/>
            <pc:sldMk cId="2119406985" sldId="284"/>
            <ac:spMk id="6" creationId="{C680CF3B-32DA-ED4A-9180-F7ECF11F6EC7}"/>
          </ac:spMkLst>
        </pc:spChg>
        <pc:spChg chg="del mod">
          <ac:chgData name="Павел Варшавский" userId="91946b8a62b4c8f5" providerId="LiveId" clId="{4BF6B443-83A4-7F40-B882-4D836AE816D0}" dt="2020-02-19T18:56:53.192" v="105" actId="478"/>
          <ac:spMkLst>
            <pc:docMk/>
            <pc:sldMk cId="2119406985" sldId="284"/>
            <ac:spMk id="7" creationId="{A6FAC71C-844C-314D-A5E2-6F1DD0A2804F}"/>
          </ac:spMkLst>
        </pc:spChg>
        <pc:spChg chg="add mod">
          <ac:chgData name="Павел Варшавский" userId="91946b8a62b4c8f5" providerId="LiveId" clId="{4BF6B443-83A4-7F40-B882-4D836AE816D0}" dt="2020-02-19T19:06:53.068" v="149" actId="122"/>
          <ac:spMkLst>
            <pc:docMk/>
            <pc:sldMk cId="2119406985" sldId="284"/>
            <ac:spMk id="8" creationId="{B4D37652-D684-9A47-9BB1-DD4AE7A2D74F}"/>
          </ac:spMkLst>
        </pc:spChg>
      </pc:sldChg>
      <pc:sldChg chg="addSp delSp modSp add modAnim">
        <pc:chgData name="Павел Варшавский" userId="91946b8a62b4c8f5" providerId="LiveId" clId="{4BF6B443-83A4-7F40-B882-4D836AE816D0}" dt="2020-02-19T19:20:25.135" v="221"/>
        <pc:sldMkLst>
          <pc:docMk/>
          <pc:sldMk cId="1892592812" sldId="285"/>
        </pc:sldMkLst>
        <pc:spChg chg="mod">
          <ac:chgData name="Павел Варшавский" userId="91946b8a62b4c8f5" providerId="LiveId" clId="{4BF6B443-83A4-7F40-B882-4D836AE816D0}" dt="2020-02-19T19:08:47.146" v="156" actId="20577"/>
          <ac:spMkLst>
            <pc:docMk/>
            <pc:sldMk cId="1892592812" sldId="285"/>
            <ac:spMk id="2" creationId="{810D01BD-84EB-D947-8EF3-7A1D208C134E}"/>
          </ac:spMkLst>
        </pc:spChg>
        <pc:spChg chg="del">
          <ac:chgData name="Павел Варшавский" userId="91946b8a62b4c8f5" providerId="LiveId" clId="{4BF6B443-83A4-7F40-B882-4D836AE816D0}" dt="2020-02-19T19:09:39.395" v="158" actId="478"/>
          <ac:spMkLst>
            <pc:docMk/>
            <pc:sldMk cId="1892592812" sldId="285"/>
            <ac:spMk id="6" creationId="{C680CF3B-32DA-ED4A-9180-F7ECF11F6EC7}"/>
          </ac:spMkLst>
        </pc:spChg>
        <pc:spChg chg="add del mod">
          <ac:chgData name="Павел Варшавский" userId="91946b8a62b4c8f5" providerId="LiveId" clId="{4BF6B443-83A4-7F40-B882-4D836AE816D0}" dt="2020-02-19T19:09:42.622" v="159" actId="478"/>
          <ac:spMkLst>
            <pc:docMk/>
            <pc:sldMk cId="1892592812" sldId="285"/>
            <ac:spMk id="7" creationId="{D40D6ABD-7DFC-AF4B-9766-00774B5CA89F}"/>
          </ac:spMkLst>
        </pc:spChg>
        <pc:spChg chg="add">
          <ac:chgData name="Павел Варшавский" userId="91946b8a62b4c8f5" providerId="LiveId" clId="{4BF6B443-83A4-7F40-B882-4D836AE816D0}" dt="2020-02-19T19:15:12.493" v="182"/>
          <ac:spMkLst>
            <pc:docMk/>
            <pc:sldMk cId="1892592812" sldId="285"/>
            <ac:spMk id="9" creationId="{0A091CA2-829D-A944-87A4-43F1311E577F}"/>
          </ac:spMkLst>
        </pc:spChg>
        <pc:spChg chg="add">
          <ac:chgData name="Павел Варшавский" userId="91946b8a62b4c8f5" providerId="LiveId" clId="{4BF6B443-83A4-7F40-B882-4D836AE816D0}" dt="2020-02-19T19:15:12.493" v="182"/>
          <ac:spMkLst>
            <pc:docMk/>
            <pc:sldMk cId="1892592812" sldId="285"/>
            <ac:spMk id="10" creationId="{7CEBA2EB-A1B8-2842-BE62-3A098BC948E5}"/>
          </ac:spMkLst>
        </pc:spChg>
        <pc:spChg chg="add del topLvl">
          <ac:chgData name="Павел Варшавский" userId="91946b8a62b4c8f5" providerId="LiveId" clId="{4BF6B443-83A4-7F40-B882-4D836AE816D0}" dt="2020-02-19T19:16:59.033" v="200" actId="478"/>
          <ac:spMkLst>
            <pc:docMk/>
            <pc:sldMk cId="1892592812" sldId="285"/>
            <ac:spMk id="12" creationId="{1E2C820D-2C37-0E41-B042-8EA41B568C97}"/>
          </ac:spMkLst>
        </pc:spChg>
        <pc:spChg chg="add del mod topLvl">
          <ac:chgData name="Павел Варшавский" userId="91946b8a62b4c8f5" providerId="LiveId" clId="{4BF6B443-83A4-7F40-B882-4D836AE816D0}" dt="2020-02-19T19:15:41.692" v="187" actId="478"/>
          <ac:spMkLst>
            <pc:docMk/>
            <pc:sldMk cId="1892592812" sldId="285"/>
            <ac:spMk id="13" creationId="{490D9F3D-7D7D-1147-AB10-B57E65EF88FF}"/>
          </ac:spMkLst>
        </pc:spChg>
        <pc:spChg chg="add mod">
          <ac:chgData name="Павел Варшавский" userId="91946b8a62b4c8f5" providerId="LiveId" clId="{4BF6B443-83A4-7F40-B882-4D836AE816D0}" dt="2020-02-19T19:19:57.426" v="220" actId="1076"/>
          <ac:spMkLst>
            <pc:docMk/>
            <pc:sldMk cId="1892592812" sldId="285"/>
            <ac:spMk id="14" creationId="{DCB7B359-42C3-E14A-8925-A0125731D4DE}"/>
          </ac:spMkLst>
        </pc:spChg>
        <pc:spChg chg="add mod">
          <ac:chgData name="Павел Варшавский" userId="91946b8a62b4c8f5" providerId="LiveId" clId="{4BF6B443-83A4-7F40-B882-4D836AE816D0}" dt="2020-02-19T19:19:29.773" v="218" actId="1076"/>
          <ac:spMkLst>
            <pc:docMk/>
            <pc:sldMk cId="1892592812" sldId="285"/>
            <ac:spMk id="15" creationId="{AE688B30-E795-AA45-BB0A-D99D0783D79A}"/>
          </ac:spMkLst>
        </pc:spChg>
        <pc:grpChg chg="add mod">
          <ac:chgData name="Павел Варшавский" userId="91946b8a62b4c8f5" providerId="LiveId" clId="{4BF6B443-83A4-7F40-B882-4D836AE816D0}" dt="2020-02-19T19:15:23.077" v="183"/>
          <ac:grpSpMkLst>
            <pc:docMk/>
            <pc:sldMk cId="1892592812" sldId="285"/>
            <ac:grpSpMk id="8" creationId="{F7599663-6159-964B-BC0C-B889B60CB444}"/>
          </ac:grpSpMkLst>
        </pc:grpChg>
        <pc:grpChg chg="add del mod">
          <ac:chgData name="Павел Варшавский" userId="91946b8a62b4c8f5" providerId="LiveId" clId="{4BF6B443-83A4-7F40-B882-4D836AE816D0}" dt="2020-02-19T19:15:41.692" v="187" actId="478"/>
          <ac:grpSpMkLst>
            <pc:docMk/>
            <pc:sldMk cId="1892592812" sldId="285"/>
            <ac:grpSpMk id="11" creationId="{D6FE7930-FA12-D648-856A-A429C46FC8E5}"/>
          </ac:grpSpMkLst>
        </pc:grpChg>
        <pc:graphicFrameChg chg="add del mod">
          <ac:chgData name="Павел Варшавский" userId="91946b8a62b4c8f5" providerId="LiveId" clId="{4BF6B443-83A4-7F40-B882-4D836AE816D0}" dt="2020-02-19T19:14:43.878" v="181" actId="478"/>
          <ac:graphicFrameMkLst>
            <pc:docMk/>
            <pc:sldMk cId="1892592812" sldId="285"/>
            <ac:graphicFrameMk id="5" creationId="{BF3DFD6C-3B34-024F-8C05-5B6BDFB366B0}"/>
          </ac:graphicFrameMkLst>
        </pc:graphicFrameChg>
      </pc:sldChg>
      <pc:sldChg chg="addSp delSp modSp add modAnim">
        <pc:chgData name="Павел Варшавский" userId="91946b8a62b4c8f5" providerId="LiveId" clId="{4BF6B443-83A4-7F40-B882-4D836AE816D0}" dt="2020-02-19T19:28:18.049" v="260"/>
        <pc:sldMkLst>
          <pc:docMk/>
          <pc:sldMk cId="1408827521" sldId="286"/>
        </pc:sldMkLst>
        <pc:spChg chg="add mod">
          <ac:chgData name="Павел Варшавский" userId="91946b8a62b4c8f5" providerId="LiveId" clId="{4BF6B443-83A4-7F40-B882-4D836AE816D0}" dt="2020-02-19T19:23:38.354" v="242" actId="1076"/>
          <ac:spMkLst>
            <pc:docMk/>
            <pc:sldMk cId="1408827521" sldId="286"/>
            <ac:spMk id="4" creationId="{7EB38857-08C1-C743-A04D-81CACCEBA4D0}"/>
          </ac:spMkLst>
        </pc:spChg>
        <pc:spChg chg="mod">
          <ac:chgData name="Павел Варшавский" userId="91946b8a62b4c8f5" providerId="LiveId" clId="{4BF6B443-83A4-7F40-B882-4D836AE816D0}" dt="2020-02-19T19:23:20.600" v="239" actId="1076"/>
          <ac:spMkLst>
            <pc:docMk/>
            <pc:sldMk cId="1408827521" sldId="286"/>
            <ac:spMk id="14" creationId="{DCB7B359-42C3-E14A-8925-A0125731D4DE}"/>
          </ac:spMkLst>
        </pc:spChg>
        <pc:spChg chg="mod">
          <ac:chgData name="Павел Варшавский" userId="91946b8a62b4c8f5" providerId="LiveId" clId="{4BF6B443-83A4-7F40-B882-4D836AE816D0}" dt="2020-02-19T19:23:33.981" v="241" actId="1076"/>
          <ac:spMkLst>
            <pc:docMk/>
            <pc:sldMk cId="1408827521" sldId="286"/>
            <ac:spMk id="15" creationId="{AE688B30-E795-AA45-BB0A-D99D0783D79A}"/>
          </ac:spMkLst>
        </pc:spChg>
        <pc:graphicFrameChg chg="add del mod">
          <ac:chgData name="Павел Варшавский" userId="91946b8a62b4c8f5" providerId="LiveId" clId="{4BF6B443-83A4-7F40-B882-4D836AE816D0}" dt="2020-02-19T19:25:15.598" v="245" actId="1032"/>
          <ac:graphicFrameMkLst>
            <pc:docMk/>
            <pc:sldMk cId="1408827521" sldId="286"/>
            <ac:graphicFrameMk id="5" creationId="{81E015B8-5F37-5842-8ECB-912935EDB263}"/>
          </ac:graphicFrameMkLst>
        </pc:graphicFrameChg>
        <pc:cxnChg chg="add mod">
          <ac:chgData name="Павел Варшавский" userId="91946b8a62b4c8f5" providerId="LiveId" clId="{4BF6B443-83A4-7F40-B882-4D836AE816D0}" dt="2020-02-19T19:27:41.553" v="259" actId="1035"/>
          <ac:cxnSpMkLst>
            <pc:docMk/>
            <pc:sldMk cId="1408827521" sldId="286"/>
            <ac:cxnSpMk id="7" creationId="{8F04A036-43B6-2B4C-B397-4CCFB1381964}"/>
          </ac:cxnSpMkLst>
        </pc:cxnChg>
        <pc:cxnChg chg="add mod">
          <ac:chgData name="Павел Варшавский" userId="91946b8a62b4c8f5" providerId="LiveId" clId="{4BF6B443-83A4-7F40-B882-4D836AE816D0}" dt="2020-02-19T19:27:23.893" v="255" actId="339"/>
          <ac:cxnSpMkLst>
            <pc:docMk/>
            <pc:sldMk cId="1408827521" sldId="286"/>
            <ac:cxnSpMk id="11" creationId="{B5ADFADB-66BC-514C-BD9F-A3A2332E6766}"/>
          </ac:cxnSpMkLst>
        </pc:cxnChg>
      </pc:sldChg>
      <pc:sldChg chg="addSp modSp add modAnim">
        <pc:chgData name="Павел Варшавский" userId="91946b8a62b4c8f5" providerId="LiveId" clId="{4BF6B443-83A4-7F40-B882-4D836AE816D0}" dt="2020-02-19T19:35:33.723" v="313"/>
        <pc:sldMkLst>
          <pc:docMk/>
          <pc:sldMk cId="3993902635" sldId="287"/>
        </pc:sldMkLst>
        <pc:spChg chg="mod">
          <ac:chgData name="Павел Варшавский" userId="91946b8a62b4c8f5" providerId="LiveId" clId="{4BF6B443-83A4-7F40-B882-4D836AE816D0}" dt="2020-02-19T19:30:24.811" v="275"/>
          <ac:spMkLst>
            <pc:docMk/>
            <pc:sldMk cId="3993902635" sldId="287"/>
            <ac:spMk id="2" creationId="{810D01BD-84EB-D947-8EF3-7A1D208C134E}"/>
          </ac:spMkLst>
        </pc:spChg>
        <pc:spChg chg="mod">
          <ac:chgData name="Павел Варшавский" userId="91946b8a62b4c8f5" providerId="LiveId" clId="{4BF6B443-83A4-7F40-B882-4D836AE816D0}" dt="2020-02-19T19:31:55.660" v="289" actId="20577"/>
          <ac:spMkLst>
            <pc:docMk/>
            <pc:sldMk cId="3993902635" sldId="287"/>
            <ac:spMk id="6" creationId="{C680CF3B-32DA-ED4A-9180-F7ECF11F6EC7}"/>
          </ac:spMkLst>
        </pc:spChg>
        <pc:graphicFrameChg chg="add mod">
          <ac:chgData name="Павел Варшавский" userId="91946b8a62b4c8f5" providerId="LiveId" clId="{4BF6B443-83A4-7F40-B882-4D836AE816D0}" dt="2020-02-19T19:35:33.723" v="313"/>
          <ac:graphicFrameMkLst>
            <pc:docMk/>
            <pc:sldMk cId="3993902635" sldId="287"/>
            <ac:graphicFrameMk id="5" creationId="{0B984AAC-63DA-F348-8664-61E9066AA191}"/>
          </ac:graphicFrameMkLst>
        </pc:graphicFrameChg>
      </pc:sldChg>
      <pc:sldChg chg="modSp add">
        <pc:chgData name="Павел Варшавский" userId="91946b8a62b4c8f5" providerId="LiveId" clId="{4BF6B443-83A4-7F40-B882-4D836AE816D0}" dt="2020-02-19T19:37:40.244" v="332" actId="20577"/>
        <pc:sldMkLst>
          <pc:docMk/>
          <pc:sldMk cId="2086500422" sldId="288"/>
        </pc:sldMkLst>
        <pc:spChg chg="mod">
          <ac:chgData name="Павел Варшавский" userId="91946b8a62b4c8f5" providerId="LiveId" clId="{4BF6B443-83A4-7F40-B882-4D836AE816D0}" dt="2020-02-19T19:36:26.534" v="326"/>
          <ac:spMkLst>
            <pc:docMk/>
            <pc:sldMk cId="2086500422" sldId="288"/>
            <ac:spMk id="2" creationId="{810D01BD-84EB-D947-8EF3-7A1D208C134E}"/>
          </ac:spMkLst>
        </pc:spChg>
        <pc:spChg chg="mod">
          <ac:chgData name="Павел Варшавский" userId="91946b8a62b4c8f5" providerId="LiveId" clId="{4BF6B443-83A4-7F40-B882-4D836AE816D0}" dt="2020-02-19T19:37:40.244" v="332" actId="20577"/>
          <ac:spMkLst>
            <pc:docMk/>
            <pc:sldMk cId="2086500422" sldId="288"/>
            <ac:spMk id="6" creationId="{C680CF3B-32DA-ED4A-9180-F7ECF11F6EC7}"/>
          </ac:spMkLst>
        </pc:spChg>
      </pc:sldChg>
      <pc:sldChg chg="modSp add">
        <pc:chgData name="Павел Варшавский" userId="91946b8a62b4c8f5" providerId="LiveId" clId="{4BF6B443-83A4-7F40-B882-4D836AE816D0}" dt="2020-02-19T19:40:12.913" v="335" actId="20577"/>
        <pc:sldMkLst>
          <pc:docMk/>
          <pc:sldMk cId="1424455367" sldId="289"/>
        </pc:sldMkLst>
        <pc:spChg chg="mod">
          <ac:chgData name="Павел Варшавский" userId="91946b8a62b4c8f5" providerId="LiveId" clId="{4BF6B443-83A4-7F40-B882-4D836AE816D0}" dt="2020-02-19T19:40:12.913" v="335" actId="20577"/>
          <ac:spMkLst>
            <pc:docMk/>
            <pc:sldMk cId="1424455367" sldId="289"/>
            <ac:spMk id="6" creationId="{C680CF3B-32DA-ED4A-9180-F7ECF11F6EC7}"/>
          </ac:spMkLst>
        </pc:spChg>
      </pc:sldChg>
      <pc:sldChg chg="modSp add modAnim">
        <pc:chgData name="Павел Варшавский" userId="91946b8a62b4c8f5" providerId="LiveId" clId="{4BF6B443-83A4-7F40-B882-4D836AE816D0}" dt="2020-02-19T19:44:11.896" v="362" actId="207"/>
        <pc:sldMkLst>
          <pc:docMk/>
          <pc:sldMk cId="2903412591" sldId="290"/>
        </pc:sldMkLst>
        <pc:spChg chg="mod">
          <ac:chgData name="Павел Варшавский" userId="91946b8a62b4c8f5" providerId="LiveId" clId="{4BF6B443-83A4-7F40-B882-4D836AE816D0}" dt="2020-02-19T19:41:09.671" v="340" actId="20577"/>
          <ac:spMkLst>
            <pc:docMk/>
            <pc:sldMk cId="2903412591" sldId="290"/>
            <ac:spMk id="2" creationId="{810D01BD-84EB-D947-8EF3-7A1D208C134E}"/>
          </ac:spMkLst>
        </pc:spChg>
        <pc:spChg chg="mod">
          <ac:chgData name="Павел Варшавский" userId="91946b8a62b4c8f5" providerId="LiveId" clId="{4BF6B443-83A4-7F40-B882-4D836AE816D0}" dt="2020-02-19T19:44:11.896" v="362" actId="207"/>
          <ac:spMkLst>
            <pc:docMk/>
            <pc:sldMk cId="2903412591" sldId="290"/>
            <ac:spMk id="6" creationId="{C680CF3B-32DA-ED4A-9180-F7ECF11F6EC7}"/>
          </ac:spMkLst>
        </pc:spChg>
      </pc:sldChg>
      <pc:sldChg chg="addSp delSp modSp add delAnim modAnim">
        <pc:chgData name="Павел Варшавский" userId="91946b8a62b4c8f5" providerId="LiveId" clId="{4BF6B443-83A4-7F40-B882-4D836AE816D0}" dt="2020-02-19T19:50:03.772" v="409" actId="1076"/>
        <pc:sldMkLst>
          <pc:docMk/>
          <pc:sldMk cId="1466514781" sldId="291"/>
        </pc:sldMkLst>
        <pc:spChg chg="add del mod">
          <ac:chgData name="Павел Варшавский" userId="91946b8a62b4c8f5" providerId="LiveId" clId="{4BF6B443-83A4-7F40-B882-4D836AE816D0}" dt="2020-02-19T19:45:18.889" v="365" actId="478"/>
          <ac:spMkLst>
            <pc:docMk/>
            <pc:sldMk cId="1466514781" sldId="291"/>
            <ac:spMk id="5" creationId="{F1ABB842-D920-6B44-8741-C9F707C85F06}"/>
          </ac:spMkLst>
        </pc:spChg>
        <pc:spChg chg="del">
          <ac:chgData name="Павел Варшавский" userId="91946b8a62b4c8f5" providerId="LiveId" clId="{4BF6B443-83A4-7F40-B882-4D836AE816D0}" dt="2020-02-19T19:45:16.542" v="364" actId="478"/>
          <ac:spMkLst>
            <pc:docMk/>
            <pc:sldMk cId="1466514781" sldId="291"/>
            <ac:spMk id="6" creationId="{C680CF3B-32DA-ED4A-9180-F7ECF11F6EC7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8" creationId="{CF61C39D-7B61-4B45-8C2E-A7D7571C773A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9" creationId="{FF2ED206-3816-C941-A78F-C4B3D8CE4A05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10" creationId="{0DF6C5B8-3480-974E-8FDA-8CF74FF53C28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11" creationId="{457A0B7F-BA10-AF46-B2EE-631D2E47063C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12" creationId="{C4B30EFC-4E80-BA41-9285-CF5E4A0FEEDC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18" creationId="{E5E98A27-A9F2-F847-ADE9-3AF002B20794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19" creationId="{3D1C30C0-38DF-FB4D-B03F-41970CF4A28D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20" creationId="{AD7E706A-0589-2949-B915-5D75AA424B52}"/>
          </ac:spMkLst>
        </pc:spChg>
        <pc:spChg chg="add mod">
          <ac:chgData name="Павел Варшавский" userId="91946b8a62b4c8f5" providerId="LiveId" clId="{4BF6B443-83A4-7F40-B882-4D836AE816D0}" dt="2020-02-19T19:49:11.507" v="399" actId="255"/>
          <ac:spMkLst>
            <pc:docMk/>
            <pc:sldMk cId="1466514781" sldId="291"/>
            <ac:spMk id="21" creationId="{6264FD13-5199-1B40-AB74-265C4C2FD28E}"/>
          </ac:spMkLst>
        </pc:spChg>
        <pc:spChg chg="add mod">
          <ac:chgData name="Павел Варшавский" userId="91946b8a62b4c8f5" providerId="LiveId" clId="{4BF6B443-83A4-7F40-B882-4D836AE816D0}" dt="2020-02-19T19:49:22.607" v="402" actId="14100"/>
          <ac:spMkLst>
            <pc:docMk/>
            <pc:sldMk cId="1466514781" sldId="291"/>
            <ac:spMk id="22" creationId="{0B7AEB7F-2FC7-8C48-B737-A801A2260931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23" creationId="{603E3673-5A5F-164E-A301-057F6E5ED268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24" creationId="{221B0409-947F-8444-B553-9A0A780035C3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25" creationId="{1170DD10-3E9A-C84C-B420-47B01509DE45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26" creationId="{0FAAB563-F414-924E-BC1A-0A10A297F964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27" creationId="{C9E87CF7-8C68-EE4D-82E5-EFC09B0F5ACC}"/>
          </ac:spMkLst>
        </pc:spChg>
        <pc:spChg chg="add mod">
          <ac:chgData name="Павел Варшавский" userId="91946b8a62b4c8f5" providerId="LiveId" clId="{4BF6B443-83A4-7F40-B882-4D836AE816D0}" dt="2020-02-19T19:50:03.772" v="409" actId="1076"/>
          <ac:spMkLst>
            <pc:docMk/>
            <pc:sldMk cId="1466514781" sldId="291"/>
            <ac:spMk id="28" creationId="{690F2F98-5DAA-4641-A88B-03FA5960746D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29" creationId="{4D14FD62-571A-CD48-8F66-042A5DDD7923}"/>
          </ac:spMkLst>
        </pc:spChg>
        <pc:spChg chg="add mod">
          <ac:chgData name="Павел Варшавский" userId="91946b8a62b4c8f5" providerId="LiveId" clId="{4BF6B443-83A4-7F40-B882-4D836AE816D0}" dt="2020-02-19T19:49:05.656" v="398" actId="255"/>
          <ac:spMkLst>
            <pc:docMk/>
            <pc:sldMk cId="1466514781" sldId="291"/>
            <ac:spMk id="30" creationId="{AB191BF2-C817-704F-9D8D-A040893CEEE5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31" creationId="{F118C1D0-665E-0B43-95C8-97F69E0DF214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32" creationId="{9CFD23B5-3EC7-B24F-A246-6210DDE273F4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35" creationId="{40ADF6B9-13EB-D84D-8342-95C1FBB46EC9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36" creationId="{201BA989-4BDB-424E-A67A-7989BAC5FF7F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37" creationId="{95180B5A-4DC9-E04D-A864-B5990D2225D9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38" creationId="{14A90601-974E-B240-A98B-4C723EFB6D12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39" creationId="{3B69CB07-5BEB-F442-81E3-388760B20CE8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40" creationId="{4B2C2D2D-096D-1849-85B7-545D9A8C6823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41" creationId="{14CD1F5A-FE1A-8B41-A5E3-E812AF993552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46" creationId="{918D6C99-2958-934A-8558-B2361A1CD297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47" creationId="{3DED3526-734C-2B49-985D-F7BBB7F0D746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48" creationId="{A89A7091-FD8F-DF41-B0D5-ABEC1AB41B9D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49" creationId="{09FE7748-7F91-C94E-9D58-05682B6AA09D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50" creationId="{54F9EC79-1DAA-1448-BE18-F899955E8170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51" creationId="{F6FD64DF-9704-034F-84CE-38CE83A786E8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52" creationId="{DCB0380F-76D4-7343-9783-A017EE578A2C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53" creationId="{CB3D4A04-F8EC-834E-9E53-62EF09183F3C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56" creationId="{58AFB51F-C2D6-824D-B8C1-12943D29306A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57" creationId="{0266D447-ADF9-FD40-9E8D-76A4A789E949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58" creationId="{5CA1C54C-4BBD-0248-8023-8649D9D21160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59" creationId="{8011BE68-01D0-DB48-B8C9-8B4CBCFDE052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60" creationId="{0FB269F9-A14F-A248-AD03-2413E675D998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61" creationId="{D58A6117-07F5-C54C-85B6-01114C738944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62" creationId="{31B5F6F8-3001-E54B-B1C4-0A8DC08932B4}"/>
          </ac:spMkLst>
        </pc:spChg>
        <pc:spChg chg="add mod">
          <ac:chgData name="Павел Варшавский" userId="91946b8a62b4c8f5" providerId="LiveId" clId="{4BF6B443-83A4-7F40-B882-4D836AE816D0}" dt="2020-02-19T19:47:24.137" v="389" actId="14100"/>
          <ac:spMkLst>
            <pc:docMk/>
            <pc:sldMk cId="1466514781" sldId="291"/>
            <ac:spMk id="66" creationId="{75A18C91-1ACB-A245-AD58-22748B57C860}"/>
          </ac:spMkLst>
        </pc:spChg>
        <pc:spChg chg="add mod">
          <ac:chgData name="Павел Варшавский" userId="91946b8a62b4c8f5" providerId="LiveId" clId="{4BF6B443-83A4-7F40-B882-4D836AE816D0}" dt="2020-02-19T19:48:28.267" v="390" actId="1076"/>
          <ac:spMkLst>
            <pc:docMk/>
            <pc:sldMk cId="1466514781" sldId="291"/>
            <ac:spMk id="73" creationId="{DA8A6920-3AB6-0B4B-8A53-8D47AF321981}"/>
          </ac:spMkLst>
        </pc:spChg>
        <pc:grpChg chg="add mod">
          <ac:chgData name="Павел Варшавский" userId="91946b8a62b4c8f5" providerId="LiveId" clId="{4BF6B443-83A4-7F40-B882-4D836AE816D0}" dt="2020-02-19T19:47:24.137" v="389" actId="14100"/>
          <ac:grpSpMkLst>
            <pc:docMk/>
            <pc:sldMk cId="1466514781" sldId="291"/>
            <ac:grpSpMk id="63" creationId="{06E292D9-9755-E247-8E82-62464EB327C0}"/>
          </ac:grpSpMkLst>
        </pc:grpChg>
        <pc:grpChg chg="add mod">
          <ac:chgData name="Павел Варшавский" userId="91946b8a62b4c8f5" providerId="LiveId" clId="{4BF6B443-83A4-7F40-B882-4D836AE816D0}" dt="2020-02-19T19:47:24.137" v="389" actId="14100"/>
          <ac:grpSpMkLst>
            <pc:docMk/>
            <pc:sldMk cId="1466514781" sldId="291"/>
            <ac:grpSpMk id="67" creationId="{7A27DAE6-094D-E145-9BB1-A8C57EF7DA00}"/>
          </ac:grpSpMkLst>
        </pc:grpChg>
        <pc:grpChg chg="add mod">
          <ac:chgData name="Павел Варшавский" userId="91946b8a62b4c8f5" providerId="LiveId" clId="{4BF6B443-83A4-7F40-B882-4D836AE816D0}" dt="2020-02-19T19:47:24.137" v="389" actId="14100"/>
          <ac:grpSpMkLst>
            <pc:docMk/>
            <pc:sldMk cId="1466514781" sldId="291"/>
            <ac:grpSpMk id="70" creationId="{41AB0F13-70F6-A74B-AB6E-91EF5AADA0FB}"/>
          </ac:grpSpMkLst>
        </pc:grpChg>
        <pc:grpChg chg="add mod">
          <ac:chgData name="Павел Варшавский" userId="91946b8a62b4c8f5" providerId="LiveId" clId="{4BF6B443-83A4-7F40-B882-4D836AE816D0}" dt="2020-02-19T19:46:01.308" v="384" actId="164"/>
          <ac:grpSpMkLst>
            <pc:docMk/>
            <pc:sldMk cId="1466514781" sldId="291"/>
            <ac:grpSpMk id="74" creationId="{59BD3F88-E8F6-9341-A52C-43DE8217C2F0}"/>
          </ac:grpSpMkLst>
        </pc:grp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7" creationId="{1E7A0711-9F04-5140-A563-F55C7AE171AC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13" creationId="{6378DD06-F103-5C42-A7B9-6164119D1A37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14" creationId="{3561E697-9A9C-7D4B-B776-948070B784A9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15" creationId="{F5A68EFA-9F28-DF49-9F79-4A7B92791163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16" creationId="{9DE0BDE8-C1F9-DC4D-BC4E-A24D29057D2E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17" creationId="{150D816F-C5BC-804E-9298-B2A964AFB543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33" creationId="{E7E32DEE-4B96-7A4D-BADF-287F30993597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34" creationId="{2C238D48-EA65-434D-A55F-6316A87F92AB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42" creationId="{FA1EF80E-875F-CE40-8671-E0F4D771E7AE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43" creationId="{DB7AE092-A426-AB4F-9C3D-C06B2E871050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44" creationId="{F71602C2-767E-D046-B28E-3AFC10B996CC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45" creationId="{CDB7A683-156C-8C43-8CB6-1BBB79FCD7D3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54" creationId="{8553634D-51A6-B241-93CE-81AC6037535B}"/>
          </ac:cxnSpMkLst>
        </pc:cxnChg>
        <pc:cxnChg chg="add mod">
          <ac:chgData name="Павел Варшавский" userId="91946b8a62b4c8f5" providerId="LiveId" clId="{4BF6B443-83A4-7F40-B882-4D836AE816D0}" dt="2020-02-19T19:47:24.137" v="389" actId="14100"/>
          <ac:cxnSpMkLst>
            <pc:docMk/>
            <pc:sldMk cId="1466514781" sldId="291"/>
            <ac:cxnSpMk id="55" creationId="{5B7B28EA-F977-5D43-BF13-1EA73C937F21}"/>
          </ac:cxnSpMkLst>
        </pc:cxnChg>
      </pc:sldChg>
      <pc:sldChg chg="modSp add modAnim">
        <pc:chgData name="Павел Варшавский" userId="91946b8a62b4c8f5" providerId="LiveId" clId="{4BF6B443-83A4-7F40-B882-4D836AE816D0}" dt="2020-02-19T19:52:21.045" v="425" actId="20577"/>
        <pc:sldMkLst>
          <pc:docMk/>
          <pc:sldMk cId="2300202686" sldId="292"/>
        </pc:sldMkLst>
        <pc:spChg chg="mod">
          <ac:chgData name="Павел Варшавский" userId="91946b8a62b4c8f5" providerId="LiveId" clId="{4BF6B443-83A4-7F40-B882-4D836AE816D0}" dt="2020-02-19T19:52:21.045" v="425" actId="20577"/>
          <ac:spMkLst>
            <pc:docMk/>
            <pc:sldMk cId="2300202686" sldId="292"/>
            <ac:spMk id="6" creationId="{C680CF3B-32DA-ED4A-9180-F7ECF11F6EC7}"/>
          </ac:spMkLst>
        </pc:spChg>
      </pc:sldChg>
      <pc:sldChg chg="modSp add">
        <pc:chgData name="Павел Варшавский" userId="91946b8a62b4c8f5" providerId="LiveId" clId="{4BF6B443-83A4-7F40-B882-4D836AE816D0}" dt="2020-02-19T19:56:17.063" v="443" actId="1076"/>
        <pc:sldMkLst>
          <pc:docMk/>
          <pc:sldMk cId="4235092872" sldId="293"/>
        </pc:sldMkLst>
        <pc:spChg chg="mod">
          <ac:chgData name="Павел Варшавский" userId="91946b8a62b4c8f5" providerId="LiveId" clId="{4BF6B443-83A4-7F40-B882-4D836AE816D0}" dt="2020-02-19T19:54:31.944" v="429"/>
          <ac:spMkLst>
            <pc:docMk/>
            <pc:sldMk cId="4235092872" sldId="293"/>
            <ac:spMk id="2" creationId="{810D01BD-84EB-D947-8EF3-7A1D208C134E}"/>
          </ac:spMkLst>
        </pc:spChg>
        <pc:spChg chg="mod">
          <ac:chgData name="Павел Варшавский" userId="91946b8a62b4c8f5" providerId="LiveId" clId="{4BF6B443-83A4-7F40-B882-4D836AE816D0}" dt="2020-02-19T19:56:17.063" v="443" actId="1076"/>
          <ac:spMkLst>
            <pc:docMk/>
            <pc:sldMk cId="4235092872" sldId="293"/>
            <ac:spMk id="6" creationId="{C680CF3B-32DA-ED4A-9180-F7ECF11F6EC7}"/>
          </ac:spMkLst>
        </pc:spChg>
      </pc:sldChg>
      <pc:sldChg chg="modSp add">
        <pc:chgData name="Павел Варшавский" userId="91946b8a62b4c8f5" providerId="LiveId" clId="{4BF6B443-83A4-7F40-B882-4D836AE816D0}" dt="2020-02-19T19:57:50.248" v="461" actId="1036"/>
        <pc:sldMkLst>
          <pc:docMk/>
          <pc:sldMk cId="1763349096" sldId="294"/>
        </pc:sldMkLst>
        <pc:spChg chg="mod">
          <ac:chgData name="Павел Варшавский" userId="91946b8a62b4c8f5" providerId="LiveId" clId="{4BF6B443-83A4-7F40-B882-4D836AE816D0}" dt="2020-02-19T19:57:50.248" v="461" actId="1036"/>
          <ac:spMkLst>
            <pc:docMk/>
            <pc:sldMk cId="1763349096" sldId="294"/>
            <ac:spMk id="6" creationId="{C680CF3B-32DA-ED4A-9180-F7ECF11F6EC7}"/>
          </ac:spMkLst>
        </pc:spChg>
      </pc:sldChg>
      <pc:sldChg chg="addSp delSp modSp add delAnim modAnim">
        <pc:chgData name="Павел Варшавский" userId="91946b8a62b4c8f5" providerId="LiveId" clId="{4BF6B443-83A4-7F40-B882-4D836AE816D0}" dt="2020-02-19T20:10:31.383" v="568"/>
        <pc:sldMkLst>
          <pc:docMk/>
          <pc:sldMk cId="1804545857" sldId="295"/>
        </pc:sldMkLst>
        <pc:spChg chg="mod">
          <ac:chgData name="Павел Варшавский" userId="91946b8a62b4c8f5" providerId="LiveId" clId="{4BF6B443-83A4-7F40-B882-4D836AE816D0}" dt="2020-02-19T19:58:20.142" v="464"/>
          <ac:spMkLst>
            <pc:docMk/>
            <pc:sldMk cId="1804545857" sldId="295"/>
            <ac:spMk id="2" creationId="{810D01BD-84EB-D947-8EF3-7A1D208C134E}"/>
          </ac:spMkLst>
        </pc:spChg>
        <pc:spChg chg="add del mod">
          <ac:chgData name="Павел Варшавский" userId="91946b8a62b4c8f5" providerId="LiveId" clId="{4BF6B443-83A4-7F40-B882-4D836AE816D0}" dt="2020-02-19T19:58:45.866" v="466" actId="478"/>
          <ac:spMkLst>
            <pc:docMk/>
            <pc:sldMk cId="1804545857" sldId="295"/>
            <ac:spMk id="5" creationId="{7A41B94F-67F9-1C47-AB87-CB0F6F953FEE}"/>
          </ac:spMkLst>
        </pc:spChg>
        <pc:spChg chg="del">
          <ac:chgData name="Павел Варшавский" userId="91946b8a62b4c8f5" providerId="LiveId" clId="{4BF6B443-83A4-7F40-B882-4D836AE816D0}" dt="2020-02-19T19:58:42.804" v="465" actId="478"/>
          <ac:spMkLst>
            <pc:docMk/>
            <pc:sldMk cId="1804545857" sldId="295"/>
            <ac:spMk id="6" creationId="{C680CF3B-32DA-ED4A-9180-F7ECF11F6EC7}"/>
          </ac:spMkLst>
        </pc:spChg>
        <pc:spChg chg="mod">
          <ac:chgData name="Павел Варшавский" userId="91946b8a62b4c8f5" providerId="LiveId" clId="{4BF6B443-83A4-7F40-B882-4D836AE816D0}" dt="2020-02-19T20:02:18.743" v="495" actId="13822"/>
          <ac:spMkLst>
            <pc:docMk/>
            <pc:sldMk cId="1804545857" sldId="295"/>
            <ac:spMk id="8" creationId="{CDD2EA7E-DFFE-324B-9EF4-D3618E53F56C}"/>
          </ac:spMkLst>
        </pc:spChg>
        <pc:spChg chg="mod">
          <ac:chgData name="Павел Варшавский" userId="91946b8a62b4c8f5" providerId="LiveId" clId="{4BF6B443-83A4-7F40-B882-4D836AE816D0}" dt="2020-02-19T20:02:18.743" v="495" actId="13822"/>
          <ac:spMkLst>
            <pc:docMk/>
            <pc:sldMk cId="1804545857" sldId="295"/>
            <ac:spMk id="9" creationId="{91E42F94-ED08-C947-B635-89E423E4BE71}"/>
          </ac:spMkLst>
        </pc:spChg>
        <pc:spChg chg="del mod topLvl">
          <ac:chgData name="Павел Варшавский" userId="91946b8a62b4c8f5" providerId="LiveId" clId="{4BF6B443-83A4-7F40-B882-4D836AE816D0}" dt="2020-02-19T20:06:08.801" v="532" actId="478"/>
          <ac:spMkLst>
            <pc:docMk/>
            <pc:sldMk cId="1804545857" sldId="295"/>
            <ac:spMk id="11" creationId="{A9871E7D-8E83-7A46-933E-C1A0A5A82917}"/>
          </ac:spMkLst>
        </pc:spChg>
        <pc:spChg chg="mod topLvl">
          <ac:chgData name="Павел Варшавский" userId="91946b8a62b4c8f5" providerId="LiveId" clId="{4BF6B443-83A4-7F40-B882-4D836AE816D0}" dt="2020-02-19T20:06:55.680" v="551" actId="14100"/>
          <ac:spMkLst>
            <pc:docMk/>
            <pc:sldMk cId="1804545857" sldId="295"/>
            <ac:spMk id="12" creationId="{8EF29DCE-A754-644A-8777-638D6DA1B343}"/>
          </ac:spMkLst>
        </pc:spChg>
        <pc:spChg chg="mod">
          <ac:chgData name="Павел Варшавский" userId="91946b8a62b4c8f5" providerId="LiveId" clId="{4BF6B443-83A4-7F40-B882-4D836AE816D0}" dt="2020-02-19T19:59:05.180" v="469" actId="255"/>
          <ac:spMkLst>
            <pc:docMk/>
            <pc:sldMk cId="1804545857" sldId="295"/>
            <ac:spMk id="15" creationId="{9C52FA6D-474A-504F-9AD1-A6A7AA5F2746}"/>
          </ac:spMkLst>
        </pc:spChg>
        <pc:spChg chg="del mod topLvl">
          <ac:chgData name="Павел Варшавский" userId="91946b8a62b4c8f5" providerId="LiveId" clId="{4BF6B443-83A4-7F40-B882-4D836AE816D0}" dt="2020-02-19T20:06:20.993" v="543" actId="478"/>
          <ac:spMkLst>
            <pc:docMk/>
            <pc:sldMk cId="1804545857" sldId="295"/>
            <ac:spMk id="17" creationId="{4F0FF59D-0721-E645-9372-891EE893929D}"/>
          </ac:spMkLst>
        </pc:spChg>
        <pc:spChg chg="mod topLvl">
          <ac:chgData name="Павел Варшавский" userId="91946b8a62b4c8f5" providerId="LiveId" clId="{4BF6B443-83A4-7F40-B882-4D836AE816D0}" dt="2020-02-19T20:06:38.415" v="549" actId="1076"/>
          <ac:spMkLst>
            <pc:docMk/>
            <pc:sldMk cId="1804545857" sldId="295"/>
            <ac:spMk id="18" creationId="{894F3FDB-0DEE-5B45-A020-338C96185BB3}"/>
          </ac:spMkLst>
        </pc:spChg>
        <pc:spChg chg="mod">
          <ac:chgData name="Павел Варшавский" userId="91946b8a62b4c8f5" providerId="LiveId" clId="{4BF6B443-83A4-7F40-B882-4D836AE816D0}" dt="2020-02-19T19:59:05.180" v="469" actId="255"/>
          <ac:spMkLst>
            <pc:docMk/>
            <pc:sldMk cId="1804545857" sldId="295"/>
            <ac:spMk id="21" creationId="{01455B0B-49CC-B748-9E48-9D50B8DEFECB}"/>
          </ac:spMkLst>
        </pc:spChg>
        <pc:spChg chg="add mod">
          <ac:chgData name="Павел Варшавский" userId="91946b8a62b4c8f5" providerId="LiveId" clId="{4BF6B443-83A4-7F40-B882-4D836AE816D0}" dt="2020-02-19T20:08:20.236" v="560" actId="1076"/>
          <ac:spMkLst>
            <pc:docMk/>
            <pc:sldMk cId="1804545857" sldId="295"/>
            <ac:spMk id="22" creationId="{48CE6BD8-6ABC-0A4B-AC36-AA0009A3811C}"/>
          </ac:spMkLst>
        </pc:spChg>
        <pc:spChg chg="add mod">
          <ac:chgData name="Павел Варшавский" userId="91946b8a62b4c8f5" providerId="LiveId" clId="{4BF6B443-83A4-7F40-B882-4D836AE816D0}" dt="2020-02-19T20:09:02.948" v="563" actId="1076"/>
          <ac:spMkLst>
            <pc:docMk/>
            <pc:sldMk cId="1804545857" sldId="295"/>
            <ac:spMk id="23" creationId="{2D73FD27-E862-5F45-A91B-56ACF0C319B8}"/>
          </ac:spMkLst>
        </pc:spChg>
        <pc:grpChg chg="add mod">
          <ac:chgData name="Павел Варшавский" userId="91946b8a62b4c8f5" providerId="LiveId" clId="{4BF6B443-83A4-7F40-B882-4D836AE816D0}" dt="2020-02-19T20:05:54.556" v="526" actId="1036"/>
          <ac:grpSpMkLst>
            <pc:docMk/>
            <pc:sldMk cId="1804545857" sldId="295"/>
            <ac:grpSpMk id="7" creationId="{018AFA1D-AE44-BF42-A992-B7518657453C}"/>
          </ac:grpSpMkLst>
        </pc:grpChg>
        <pc:grpChg chg="add del mod">
          <ac:chgData name="Павел Варшавский" userId="91946b8a62b4c8f5" providerId="LiveId" clId="{4BF6B443-83A4-7F40-B882-4D836AE816D0}" dt="2020-02-19T20:06:08.801" v="532" actId="478"/>
          <ac:grpSpMkLst>
            <pc:docMk/>
            <pc:sldMk cId="1804545857" sldId="295"/>
            <ac:grpSpMk id="10" creationId="{A17B88A6-90B9-0E4A-AFBF-A5EEE84CF83A}"/>
          </ac:grpSpMkLst>
        </pc:grpChg>
        <pc:grpChg chg="add mod">
          <ac:chgData name="Павел Варшавский" userId="91946b8a62b4c8f5" providerId="LiveId" clId="{4BF6B443-83A4-7F40-B882-4D836AE816D0}" dt="2020-02-19T20:07:11.101" v="553" actId="1076"/>
          <ac:grpSpMkLst>
            <pc:docMk/>
            <pc:sldMk cId="1804545857" sldId="295"/>
            <ac:grpSpMk id="13" creationId="{FE605353-3FB1-374E-875B-0B17A9332381}"/>
          </ac:grpSpMkLst>
        </pc:grpChg>
        <pc:grpChg chg="add del mod">
          <ac:chgData name="Павел Варшавский" userId="91946b8a62b4c8f5" providerId="LiveId" clId="{4BF6B443-83A4-7F40-B882-4D836AE816D0}" dt="2020-02-19T20:06:20.993" v="543" actId="478"/>
          <ac:grpSpMkLst>
            <pc:docMk/>
            <pc:sldMk cId="1804545857" sldId="295"/>
            <ac:grpSpMk id="16" creationId="{CBD21057-644F-3D44-A738-95B639E4C256}"/>
          </ac:grpSpMkLst>
        </pc:grpChg>
        <pc:grpChg chg="add mod">
          <ac:chgData name="Павел Варшавский" userId="91946b8a62b4c8f5" providerId="LiveId" clId="{4BF6B443-83A4-7F40-B882-4D836AE816D0}" dt="2020-02-19T20:07:04.718" v="552" actId="1076"/>
          <ac:grpSpMkLst>
            <pc:docMk/>
            <pc:sldMk cId="1804545857" sldId="295"/>
            <ac:grpSpMk id="19" creationId="{DF5EC9C2-C892-5846-9E16-C93F4A3BE7A7}"/>
          </ac:grpSpMkLst>
        </pc:grpChg>
      </pc:sldChg>
      <pc:sldChg chg="addSp delSp modSp add modAnim">
        <pc:chgData name="Павел Варшавский" userId="91946b8a62b4c8f5" providerId="LiveId" clId="{4BF6B443-83A4-7F40-B882-4D836AE816D0}" dt="2020-02-19T20:15:59.926" v="581" actId="113"/>
        <pc:sldMkLst>
          <pc:docMk/>
          <pc:sldMk cId="4145054282" sldId="296"/>
        </pc:sldMkLst>
        <pc:spChg chg="mod">
          <ac:chgData name="Павел Варшавский" userId="91946b8a62b4c8f5" providerId="LiveId" clId="{4BF6B443-83A4-7F40-B882-4D836AE816D0}" dt="2020-02-19T20:14:18.843" v="571"/>
          <ac:spMkLst>
            <pc:docMk/>
            <pc:sldMk cId="4145054282" sldId="296"/>
            <ac:spMk id="2" creationId="{810D01BD-84EB-D947-8EF3-7A1D208C134E}"/>
          </ac:spMkLst>
        </pc:spChg>
        <pc:spChg chg="add del mod">
          <ac:chgData name="Павел Варшавский" userId="91946b8a62b4c8f5" providerId="LiveId" clId="{4BF6B443-83A4-7F40-B882-4D836AE816D0}" dt="2020-02-19T20:14:36.205" v="573" actId="478"/>
          <ac:spMkLst>
            <pc:docMk/>
            <pc:sldMk cId="4145054282" sldId="296"/>
            <ac:spMk id="5" creationId="{F155F951-505A-7549-8E80-1A4BA66AFD26}"/>
          </ac:spMkLst>
        </pc:spChg>
        <pc:spChg chg="del">
          <ac:chgData name="Павел Варшавский" userId="91946b8a62b4c8f5" providerId="LiveId" clId="{4BF6B443-83A4-7F40-B882-4D836AE816D0}" dt="2020-02-19T20:14:32.152" v="572" actId="478"/>
          <ac:spMkLst>
            <pc:docMk/>
            <pc:sldMk cId="4145054282" sldId="296"/>
            <ac:spMk id="6" creationId="{C680CF3B-32DA-ED4A-9180-F7ECF11F6EC7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1" creationId="{718569BC-0389-9342-97BE-906E3C188311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2" creationId="{A3F0F2AC-246D-9B4C-A15B-174FFB9F735C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3" creationId="{584133C6-78D3-3442-9948-2DD718E205BE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4" creationId="{801A2749-E271-6648-B8DA-70AD3771FA3D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5" creationId="{05101DF7-F677-D94E-87CF-404AFBC3C52F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6" creationId="{5539C89F-3BAB-2148-AB26-1CF263818770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7" creationId="{1AB5DE2F-342C-534B-BB74-AF9BC83571B0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8" creationId="{E6D01D66-934F-F847-8375-DADE04D1FE91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49" creationId="{46E641EA-6EDA-5F43-A0E4-787C311DA04F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0" creationId="{40806C4F-F3C5-DE42-81A0-C63EB0B2FCB9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1" creationId="{42BACFA0-BE43-FA47-AF19-A1DD8F526F68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2" creationId="{AF5FEA18-59CE-5041-BCB5-D4708B77770D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3" creationId="{537B3624-CCE6-D045-98C3-D1546794CB5D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4" creationId="{8E81C8EB-B23F-D44C-B3CF-8D1A27208188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5" creationId="{E3FF7B30-F1E4-DF4F-8D87-E3EEFF750E16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6" creationId="{5A080850-597D-5944-8D1D-8E04E59BE9D6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7" creationId="{E65A7B09-5254-7548-8284-98380DC08301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8" creationId="{380F483F-AFE6-404E-928F-0B0C42086CC8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59" creationId="{1EEB98EF-F870-0D43-9983-07784560E66F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0" creationId="{88F99536-E1E1-A447-B285-C063A4ADBFC8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1" creationId="{D29E4915-6A6C-4A43-9E73-730E8CEE0C40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2" creationId="{F9F488F9-F1E4-0F40-AA6A-155225A6D4D0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3" creationId="{B86407A5-30AF-C64C-947A-1D28A55893AA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4" creationId="{751123D1-4661-EE42-BE64-90377AD6D3B5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5" creationId="{A2BD55FF-D28D-B44F-851C-A44508F46B7E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6" creationId="{DECDFF6F-AFC8-6B47-BB7F-6260059805F0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7" creationId="{2B4A6EA7-48F7-6B43-A175-D010D10F3E52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8" creationId="{E1A7F70B-3A94-8049-8993-17095B645CF3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69" creationId="{2E683BEA-18CE-E945-9214-D5BB810CD94E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0" creationId="{869132D3-75AA-9A4A-A7C6-F17ABE0F05DB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1" creationId="{A0F3329B-06ED-B843-925D-EB364D091AD6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2" creationId="{5A60308E-A305-5C47-AA1E-B46995C3774F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3" creationId="{E75358CC-18DB-4C48-BEFD-E32C1E32AE93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4" creationId="{59A4EC5C-E55A-5145-83EC-80253C02DA7D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5" creationId="{AA8F596E-5B37-3844-A62C-47C6AD9521D7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6" creationId="{0752A1AC-B134-BA47-8A21-7D5E6D75BA06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7" creationId="{CB566FA9-2EA0-2B4E-B9F2-8C04A7997B77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8" creationId="{120B22C6-3DC6-EF4D-A7ED-B41A6A00A6CF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79" creationId="{99BBD3DF-C146-CB44-BA14-D59E3ECEB3A5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80" creationId="{2FEF1D0C-4444-F04C-AE3C-4D9A055446EA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02" creationId="{BA8429A6-12B1-A84C-ABC8-9319BDFFC31D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03" creationId="{4A485032-B215-A94C-AE45-B6F16F05B82E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04" creationId="{BDAF9A0C-8444-2646-9EC9-9A85C1477431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05" creationId="{AAB939D4-1338-3046-9B2F-AE6037B708B6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06" creationId="{0382D118-9045-A448-8F82-3104CA28609D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07" creationId="{413D1E4E-DD48-6F46-BDE5-B89BBAA4C8B2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08" creationId="{74049E99-1860-4449-899E-CE519E000222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09" creationId="{1C7585DE-1685-B943-A34E-7037F104C6A4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10" creationId="{38A754DE-1F2F-5840-B63F-C1278C8F5276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11" creationId="{76DC05FB-9EC9-0749-8EBB-33757A368208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12" creationId="{C3906A42-F6DC-1740-B5ED-83BE1984F40D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13" creationId="{EA0180C6-704F-3540-97BA-B4972547B2E3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14" creationId="{56946D13-4887-5243-AE7E-7BDF3401262A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15" creationId="{4DC35414-05EF-FC4D-90AE-A55158C2B550}"/>
          </ac:spMkLst>
        </pc:spChg>
        <pc:spChg chg="add mod">
          <ac:chgData name="Павел Варшавский" userId="91946b8a62b4c8f5" providerId="LiveId" clId="{4BF6B443-83A4-7F40-B882-4D836AE816D0}" dt="2020-02-19T20:15:09.240" v="575" actId="1076"/>
          <ac:spMkLst>
            <pc:docMk/>
            <pc:sldMk cId="4145054282" sldId="296"/>
            <ac:spMk id="117" creationId="{18216088-1BAA-3A4C-8F9B-A8AE50C2F08C}"/>
          </ac:spMkLst>
        </pc:spChg>
        <pc:spChg chg="add mod">
          <ac:chgData name="Павел Варшавский" userId="91946b8a62b4c8f5" providerId="LiveId" clId="{4BF6B443-83A4-7F40-B882-4D836AE816D0}" dt="2020-02-19T20:15:35.745" v="577" actId="1076"/>
          <ac:spMkLst>
            <pc:docMk/>
            <pc:sldMk cId="4145054282" sldId="296"/>
            <ac:spMk id="120" creationId="{C5BEE687-5180-FD4F-A5FF-31E3F9977A33}"/>
          </ac:spMkLst>
        </pc:spChg>
        <pc:spChg chg="add mod">
          <ac:chgData name="Павел Варшавский" userId="91946b8a62b4c8f5" providerId="LiveId" clId="{4BF6B443-83A4-7F40-B882-4D836AE816D0}" dt="2020-02-19T20:15:59.926" v="581" actId="113"/>
          <ac:spMkLst>
            <pc:docMk/>
            <pc:sldMk cId="4145054282" sldId="296"/>
            <ac:spMk id="121" creationId="{C999F3E6-87B6-5140-955C-5EE4A737A8E3}"/>
          </ac:spMkLst>
        </pc:spChg>
        <pc:grpChg chg="add mod">
          <ac:chgData name="Павел Варшавский" userId="91946b8a62b4c8f5" providerId="LiveId" clId="{4BF6B443-83A4-7F40-B882-4D836AE816D0}" dt="2020-02-19T20:15:09.240" v="575" actId="1076"/>
          <ac:grpSpMkLst>
            <pc:docMk/>
            <pc:sldMk cId="4145054282" sldId="296"/>
            <ac:grpSpMk id="81" creationId="{ED12D842-8532-C843-B5AA-0F4A21FC7D24}"/>
          </ac:grpSpMkLst>
        </pc:grp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7" creationId="{38D39C04-7EE7-CD4F-8E33-EF2184B8FACA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8" creationId="{ED9C087D-F73A-7D47-A59C-936C4764DD56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9" creationId="{BB22ACA3-96F0-3C4D-BE65-187CA1040D75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0" creationId="{4B04E1CB-0710-2340-9919-BC9122130FA6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1" creationId="{35AB3219-0573-6A4E-BCED-70E7144973A7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2" creationId="{471D57D6-7BE5-EF40-AB2D-01DAEC19F89A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3" creationId="{871E4A6E-C24A-6443-833A-DE0EAF9F11C7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4" creationId="{6B8DBF09-1DCF-3748-A1BE-5459D010C439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5" creationId="{925D303B-5A5C-464C-80CA-7B4C0381E0E3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6" creationId="{64EE7ABD-FFD0-474B-9E45-78748E51C522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7" creationId="{6E090B77-9780-A444-BBE1-7D5B57349CB0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8" creationId="{77621252-B2B9-7B43-8E36-D4870C058AE4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9" creationId="{1DAB970C-3F4B-3744-9421-820F00D1B292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0" creationId="{CAD0A28F-95D8-EC4D-AEB1-F6EF6EFBB1D4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1" creationId="{B0ACF23C-B7EB-6F43-9877-D29C3C3C0483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2" creationId="{747443C2-BA04-DC42-98CB-C084C3C3A618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3" creationId="{78C2992F-CDF4-4247-92C6-FBB37AEAC731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4" creationId="{2FB6460C-B25D-CB43-ACEA-ABB788203006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5" creationId="{275AFE9F-4DC0-AA41-9E86-860F84019616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6" creationId="{500615C0-BC24-AC49-8D4C-B32B24CE10C4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7" creationId="{433E03CC-D29B-5B48-B724-8CCD3831143B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8" creationId="{D760D8E3-DE67-2249-8944-6B5D1816F9A3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29" creationId="{2DD9A6F0-5BE3-6749-950F-A614452CFF1F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0" creationId="{57B96A73-AC2A-C147-835E-8EA976EAE050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1" creationId="{27A28658-F716-364C-B641-413635C1EA4D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2" creationId="{19D54C7E-B3EF-A343-8F44-28136F54062C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3" creationId="{43D6F65D-5987-5945-B36A-50F9F1008953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4" creationId="{2A02A48A-8A4F-844F-8282-06B9A1B423DB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5" creationId="{B45A96A9-30A2-974D-8102-E46A6297CAD6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6" creationId="{92D7B448-4D0E-5F4D-B43A-5EDF56A335F8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7" creationId="{30A844B3-E29B-8E41-971B-E8B5AB578714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8" creationId="{E5693879-9B07-4B4B-BCB1-9D26F4F711CA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39" creationId="{B3BF768B-4A6F-854B-8CDF-DE64A9A4AA55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40" creationId="{D0CE64E2-6EC0-DB49-8875-5D69FD661188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16" creationId="{810BF96E-327F-B740-90B9-4F416C6C74D5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18" creationId="{817F1484-0FD1-9344-9C07-59EA963CBD3F}"/>
          </ac:cxnSpMkLst>
        </pc:cxnChg>
        <pc:cxnChg chg="add mod">
          <ac:chgData name="Павел Варшавский" userId="91946b8a62b4c8f5" providerId="LiveId" clId="{4BF6B443-83A4-7F40-B882-4D836AE816D0}" dt="2020-02-19T20:15:09.240" v="575" actId="1076"/>
          <ac:cxnSpMkLst>
            <pc:docMk/>
            <pc:sldMk cId="4145054282" sldId="296"/>
            <ac:cxnSpMk id="119" creationId="{CBD4717D-D73A-FB40-918C-08026FC622AC}"/>
          </ac:cxnSpMkLst>
        </pc:cxnChg>
      </pc:sldChg>
      <pc:sldMasterChg chg="delSldLayout modSldLayout">
        <pc:chgData name="Павел Варшавский" userId="91946b8a62b4c8f5" providerId="LiveId" clId="{4BF6B443-83A4-7F40-B882-4D836AE816D0}" dt="2020-02-19T20:16:25.825" v="583" actId="2696"/>
        <pc:sldMasterMkLst>
          <pc:docMk/>
          <pc:sldMasterMk cId="0" sldId="2147483687"/>
        </pc:sldMasterMkLst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0" sldId="2147483688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705374597" sldId="2147483689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0" sldId="2147483690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0" sldId="2147483691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0" sldId="2147483692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816480368" sldId="2147483693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778718075" sldId="2147483694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025556954" sldId="2147483695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801029737" sldId="2147483697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811494048" sldId="2147483699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4222301614" sldId="2147483715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2008415411" sldId="2147483716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2151745228" sldId="2147483717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388686109" sldId="2147483718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326385942" sldId="2147483719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747704409" sldId="2147483720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4098086217" sldId="2147483721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237012368" sldId="2147483722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717086009" sldId="2147483724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388530397" sldId="2147483725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883044300" sldId="2147483726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77367772" sldId="2147483727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694070532" sldId="2147483728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629914352" sldId="2147483729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52469309" sldId="2147483730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52621037" sldId="2147483731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222202601" sldId="2147483732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889404772" sldId="2147483733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060059759" sldId="2147483734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761751418" sldId="2147483735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2847802871" sldId="2147483736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4125320081" sldId="2147483737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917699798" sldId="2147483738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400079919" sldId="2147483739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657992116" sldId="2147483740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20493664" sldId="2147483741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2706420560" sldId="2147483742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65380170" sldId="2147483743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1337445448" sldId="2147483744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3718985466" sldId="2147483745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0" sldId="2147483687"/>
            <pc:sldLayoutMk cId="674799274" sldId="2147483746"/>
          </pc:sldLayoutMkLst>
        </pc:sldLayoutChg>
        <pc:sldLayoutChg chg="del">
          <pc:chgData name="Павел Варшавский" userId="91946b8a62b4c8f5" providerId="LiveId" clId="{4BF6B443-83A4-7F40-B882-4D836AE816D0}" dt="2020-02-19T20:16:25.825" v="583" actId="2696"/>
          <pc:sldLayoutMkLst>
            <pc:docMk/>
            <pc:sldMasterMk cId="0" sldId="2147483687"/>
            <pc:sldLayoutMk cId="1009775320" sldId="2147483747"/>
          </pc:sldLayoutMkLst>
        </pc:sldLayoutChg>
      </pc:sldMasterChg>
      <pc:sldMasterChg chg="modSldLayout">
        <pc:chgData name="Павел Варшавский" userId="91946b8a62b4c8f5" providerId="LiveId" clId="{4BF6B443-83A4-7F40-B882-4D836AE816D0}" dt="2020-02-19T18:38:57.140" v="14"/>
        <pc:sldMasterMkLst>
          <pc:docMk/>
          <pc:sldMasterMk cId="1749105840" sldId="2147483700"/>
        </pc:sldMasterMkLst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4193278715" sldId="2147483701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2239487389" sldId="2147483702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2557374188" sldId="2147483703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1239138718" sldId="2147483704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341738833" sldId="2147483705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835925219" sldId="2147483706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1329017456" sldId="2147483707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1109837818" sldId="2147483709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2099301677" sldId="2147483710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1666598840" sldId="2147483712"/>
          </pc:sldLayoutMkLst>
        </pc:sldLayoutChg>
        <pc:sldLayoutChg chg="setBg">
          <pc:chgData name="Павел Варшавский" userId="91946b8a62b4c8f5" providerId="LiveId" clId="{4BF6B443-83A4-7F40-B882-4D836AE816D0}" dt="2020-02-19T18:38:57.140" v="14"/>
          <pc:sldLayoutMkLst>
            <pc:docMk/>
            <pc:sldMasterMk cId="1749105840" sldId="2147483700"/>
            <pc:sldLayoutMk cId="1078459801" sldId="214748371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E30D1-D59A-4624-9CFA-5253559073B7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9C37AE-2D23-40A8-9052-90800A7367F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u="none" dirty="0">
              <a:effectLst/>
              <a:latin typeface="+mn-lt"/>
            </a:rPr>
            <a:t>Представление игры:</a:t>
          </a:r>
        </a:p>
      </dgm:t>
    </dgm:pt>
    <dgm:pt modelId="{A0DF0BB9-FE8D-4A64-BC08-DADB059A6D06}" type="parTrans" cxnId="{EB07EF19-835E-47D7-AEF1-59CAB28E4D92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B9A94069-E4BB-47FD-849A-8327DF46122E}" type="sibTrans" cxnId="{EB07EF19-835E-47D7-AEF1-59CAB28E4D92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54DB0861-E12A-448B-A899-5D265EC99FD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>
              <a:effectLst/>
              <a:latin typeface="+mn-lt"/>
            </a:rPr>
            <a:t>в виде дерева игры (</a:t>
          </a:r>
          <a:r>
            <a:rPr lang="ru-RU" sz="2400" b="1" dirty="0" err="1">
              <a:effectLst/>
              <a:latin typeface="+mn-lt"/>
            </a:rPr>
            <a:t>ДИ</a:t>
          </a:r>
          <a:r>
            <a:rPr lang="ru-RU" sz="2400" b="1" dirty="0">
              <a:effectLst/>
              <a:latin typeface="+mn-lt"/>
            </a:rPr>
            <a:t>) </a:t>
          </a:r>
        </a:p>
      </dgm:t>
    </dgm:pt>
    <dgm:pt modelId="{3AD7E59D-D3DC-4E37-B059-5FE6DF218D5D}" type="parTrans" cxnId="{252B3517-F6A9-45BC-8AA1-5785DD5CD0DB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2400" b="1">
            <a:effectLst/>
            <a:latin typeface="+mn-lt"/>
          </a:endParaRPr>
        </a:p>
      </dgm:t>
    </dgm:pt>
    <dgm:pt modelId="{62EA87F8-35BC-48D0-93DC-9FB58A7FD60A}" type="sibTrans" cxnId="{252B3517-F6A9-45BC-8AA1-5785DD5CD0DB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874BE605-FABA-4530-876F-73E0C8CAEA5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>
              <a:effectLst/>
              <a:latin typeface="+mn-lt"/>
            </a:rPr>
            <a:t>в виде матрицы игры (платёжной матрицы)</a:t>
          </a:r>
        </a:p>
      </dgm:t>
    </dgm:pt>
    <dgm:pt modelId="{1977F296-0AEE-4D6D-A4CE-04FC7ECC13CE}" type="parTrans" cxnId="{4564498D-3BA6-45C1-9255-E0830966683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2400" b="1">
            <a:effectLst/>
            <a:latin typeface="+mn-lt"/>
          </a:endParaRPr>
        </a:p>
      </dgm:t>
    </dgm:pt>
    <dgm:pt modelId="{E1357D9F-363C-452F-A3B1-FAB84CD33962}" type="sibTrans" cxnId="{4564498D-3BA6-45C1-9255-E08309666837}">
      <dgm:prSet/>
      <dgm:spPr/>
      <dgm:t>
        <a:bodyPr/>
        <a:lstStyle/>
        <a:p>
          <a:endParaRPr lang="ru-RU" sz="2400">
            <a:latin typeface="+mn-lt"/>
          </a:endParaRPr>
        </a:p>
      </dgm:t>
    </dgm:pt>
    <dgm:pt modelId="{4395DB4D-AC19-4436-99FE-21459A2C8660}" type="pres">
      <dgm:prSet presAssocID="{1ACE30D1-D59A-4624-9CFA-5253559073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1E6153-0C95-445A-83D5-5546FE303362}" type="pres">
      <dgm:prSet presAssocID="{799C37AE-2D23-40A8-9052-90800A7367FD}" presName="root" presStyleCnt="0"/>
      <dgm:spPr/>
    </dgm:pt>
    <dgm:pt modelId="{A3BE6D1E-B653-4713-B790-6111A2458D84}" type="pres">
      <dgm:prSet presAssocID="{799C37AE-2D23-40A8-9052-90800A7367FD}" presName="rootComposite" presStyleCnt="0"/>
      <dgm:spPr/>
    </dgm:pt>
    <dgm:pt modelId="{76F0AA33-340D-4C71-AFED-988919B16963}" type="pres">
      <dgm:prSet presAssocID="{799C37AE-2D23-40A8-9052-90800A7367FD}" presName="rootText" presStyleLbl="node1" presStyleIdx="0" presStyleCnt="1" custScaleX="150910" custScaleY="28978"/>
      <dgm:spPr/>
    </dgm:pt>
    <dgm:pt modelId="{2CCE0C52-113F-4440-B11C-D4D96C775B34}" type="pres">
      <dgm:prSet presAssocID="{799C37AE-2D23-40A8-9052-90800A7367FD}" presName="rootConnector" presStyleLbl="node1" presStyleIdx="0" presStyleCnt="1"/>
      <dgm:spPr/>
    </dgm:pt>
    <dgm:pt modelId="{F8F1BDFE-6325-4720-9BAB-0A6A0D9F7F9A}" type="pres">
      <dgm:prSet presAssocID="{799C37AE-2D23-40A8-9052-90800A7367FD}" presName="childShape" presStyleCnt="0"/>
      <dgm:spPr/>
    </dgm:pt>
    <dgm:pt modelId="{C2FCA8BC-00EB-45D8-8739-8F9156C8D447}" type="pres">
      <dgm:prSet presAssocID="{3AD7E59D-D3DC-4E37-B059-5FE6DF218D5D}" presName="Name13" presStyleLbl="parChTrans1D2" presStyleIdx="0" presStyleCnt="2"/>
      <dgm:spPr/>
    </dgm:pt>
    <dgm:pt modelId="{6C99A4CC-B3FD-4AFC-BD7D-66B5666881ED}" type="pres">
      <dgm:prSet presAssocID="{54DB0861-E12A-448B-A899-5D265EC99FDF}" presName="childText" presStyleLbl="bgAcc1" presStyleIdx="0" presStyleCnt="2" custScaleX="226148" custScaleY="29039" custLinFactNeighborY="-15515">
        <dgm:presLayoutVars>
          <dgm:bulletEnabled val="1"/>
        </dgm:presLayoutVars>
      </dgm:prSet>
      <dgm:spPr/>
    </dgm:pt>
    <dgm:pt modelId="{D0F1CC66-BFBD-4674-99D4-F9A1DC0F1917}" type="pres">
      <dgm:prSet presAssocID="{1977F296-0AEE-4D6D-A4CE-04FC7ECC13CE}" presName="Name13" presStyleLbl="parChTrans1D2" presStyleIdx="1" presStyleCnt="2"/>
      <dgm:spPr/>
    </dgm:pt>
    <dgm:pt modelId="{C6485EB5-049B-476D-85AD-9E81873B621D}" type="pres">
      <dgm:prSet presAssocID="{874BE605-FABA-4530-876F-73E0C8CAEA54}" presName="childText" presStyleLbl="bgAcc1" presStyleIdx="1" presStyleCnt="2" custScaleX="226148" custScaleY="32890" custLinFactNeighborY="-32113">
        <dgm:presLayoutVars>
          <dgm:bulletEnabled val="1"/>
        </dgm:presLayoutVars>
      </dgm:prSet>
      <dgm:spPr/>
    </dgm:pt>
  </dgm:ptLst>
  <dgm:cxnLst>
    <dgm:cxn modelId="{447B9A14-A967-481D-81E4-58479AB67A63}" type="presOf" srcId="{799C37AE-2D23-40A8-9052-90800A7367FD}" destId="{76F0AA33-340D-4C71-AFED-988919B16963}" srcOrd="0" destOrd="0" presId="urn:microsoft.com/office/officeart/2005/8/layout/hierarchy3"/>
    <dgm:cxn modelId="{252B3517-F6A9-45BC-8AA1-5785DD5CD0DB}" srcId="{799C37AE-2D23-40A8-9052-90800A7367FD}" destId="{54DB0861-E12A-448B-A899-5D265EC99FDF}" srcOrd="0" destOrd="0" parTransId="{3AD7E59D-D3DC-4E37-B059-5FE6DF218D5D}" sibTransId="{62EA87F8-35BC-48D0-93DC-9FB58A7FD60A}"/>
    <dgm:cxn modelId="{EB07EF19-835E-47D7-AEF1-59CAB28E4D92}" srcId="{1ACE30D1-D59A-4624-9CFA-5253559073B7}" destId="{799C37AE-2D23-40A8-9052-90800A7367FD}" srcOrd="0" destOrd="0" parTransId="{A0DF0BB9-FE8D-4A64-BC08-DADB059A6D06}" sibTransId="{B9A94069-E4BB-47FD-849A-8327DF46122E}"/>
    <dgm:cxn modelId="{4564498D-3BA6-45C1-9255-E08309666837}" srcId="{799C37AE-2D23-40A8-9052-90800A7367FD}" destId="{874BE605-FABA-4530-876F-73E0C8CAEA54}" srcOrd="1" destOrd="0" parTransId="{1977F296-0AEE-4D6D-A4CE-04FC7ECC13CE}" sibTransId="{E1357D9F-363C-452F-A3B1-FAB84CD33962}"/>
    <dgm:cxn modelId="{78DB1594-578A-4EEF-A3E9-D6BF2E6A9F80}" type="presOf" srcId="{1977F296-0AEE-4D6D-A4CE-04FC7ECC13CE}" destId="{D0F1CC66-BFBD-4674-99D4-F9A1DC0F1917}" srcOrd="0" destOrd="0" presId="urn:microsoft.com/office/officeart/2005/8/layout/hierarchy3"/>
    <dgm:cxn modelId="{4D62AA9A-D5FC-478D-B5F8-A41ECAAED009}" type="presOf" srcId="{799C37AE-2D23-40A8-9052-90800A7367FD}" destId="{2CCE0C52-113F-4440-B11C-D4D96C775B34}" srcOrd="1" destOrd="0" presId="urn:microsoft.com/office/officeart/2005/8/layout/hierarchy3"/>
    <dgm:cxn modelId="{C8B3239F-B8E1-433A-9F6E-E963B51AFC71}" type="presOf" srcId="{3AD7E59D-D3DC-4E37-B059-5FE6DF218D5D}" destId="{C2FCA8BC-00EB-45D8-8739-8F9156C8D447}" srcOrd="0" destOrd="0" presId="urn:microsoft.com/office/officeart/2005/8/layout/hierarchy3"/>
    <dgm:cxn modelId="{DC4A5AAC-0A05-41B1-BAFA-42FCDD31EC00}" type="presOf" srcId="{1ACE30D1-D59A-4624-9CFA-5253559073B7}" destId="{4395DB4D-AC19-4436-99FE-21459A2C8660}" srcOrd="0" destOrd="0" presId="urn:microsoft.com/office/officeart/2005/8/layout/hierarchy3"/>
    <dgm:cxn modelId="{ACCB86BD-9D3A-4A68-8B20-D45E5464673B}" type="presOf" srcId="{874BE605-FABA-4530-876F-73E0C8CAEA54}" destId="{C6485EB5-049B-476D-85AD-9E81873B621D}" srcOrd="0" destOrd="0" presId="urn:microsoft.com/office/officeart/2005/8/layout/hierarchy3"/>
    <dgm:cxn modelId="{E44874C5-3506-44FD-B030-DC9A8C5ABE6B}" type="presOf" srcId="{54DB0861-E12A-448B-A899-5D265EC99FDF}" destId="{6C99A4CC-B3FD-4AFC-BD7D-66B5666881ED}" srcOrd="0" destOrd="0" presId="urn:microsoft.com/office/officeart/2005/8/layout/hierarchy3"/>
    <dgm:cxn modelId="{C8599A67-2E17-43AE-8075-A8AF7C9E327F}" type="presParOf" srcId="{4395DB4D-AC19-4436-99FE-21459A2C8660}" destId="{FD1E6153-0C95-445A-83D5-5546FE303362}" srcOrd="0" destOrd="0" presId="urn:microsoft.com/office/officeart/2005/8/layout/hierarchy3"/>
    <dgm:cxn modelId="{16A4E5E5-32A0-4455-8180-65D92EABB2BC}" type="presParOf" srcId="{FD1E6153-0C95-445A-83D5-5546FE303362}" destId="{A3BE6D1E-B653-4713-B790-6111A2458D84}" srcOrd="0" destOrd="0" presId="urn:microsoft.com/office/officeart/2005/8/layout/hierarchy3"/>
    <dgm:cxn modelId="{2CA5734B-BA5C-4622-9F22-5169F5310B5D}" type="presParOf" srcId="{A3BE6D1E-B653-4713-B790-6111A2458D84}" destId="{76F0AA33-340D-4C71-AFED-988919B16963}" srcOrd="0" destOrd="0" presId="urn:microsoft.com/office/officeart/2005/8/layout/hierarchy3"/>
    <dgm:cxn modelId="{C4DE86D7-EE8B-422C-A2F5-EAFC3E46694F}" type="presParOf" srcId="{A3BE6D1E-B653-4713-B790-6111A2458D84}" destId="{2CCE0C52-113F-4440-B11C-D4D96C775B34}" srcOrd="1" destOrd="0" presId="urn:microsoft.com/office/officeart/2005/8/layout/hierarchy3"/>
    <dgm:cxn modelId="{BDCE4767-41A6-43B7-9B30-425F78EE282A}" type="presParOf" srcId="{FD1E6153-0C95-445A-83D5-5546FE303362}" destId="{F8F1BDFE-6325-4720-9BAB-0A6A0D9F7F9A}" srcOrd="1" destOrd="0" presId="urn:microsoft.com/office/officeart/2005/8/layout/hierarchy3"/>
    <dgm:cxn modelId="{C7778114-585A-4D7D-B55C-5E29864DF192}" type="presParOf" srcId="{F8F1BDFE-6325-4720-9BAB-0A6A0D9F7F9A}" destId="{C2FCA8BC-00EB-45D8-8739-8F9156C8D447}" srcOrd="0" destOrd="0" presId="urn:microsoft.com/office/officeart/2005/8/layout/hierarchy3"/>
    <dgm:cxn modelId="{2855795F-4BEE-4927-A16C-F461020F5169}" type="presParOf" srcId="{F8F1BDFE-6325-4720-9BAB-0A6A0D9F7F9A}" destId="{6C99A4CC-B3FD-4AFC-BD7D-66B5666881ED}" srcOrd="1" destOrd="0" presId="urn:microsoft.com/office/officeart/2005/8/layout/hierarchy3"/>
    <dgm:cxn modelId="{BE7ED970-A5D8-4B3D-BA1E-4C86B49B075F}" type="presParOf" srcId="{F8F1BDFE-6325-4720-9BAB-0A6A0D9F7F9A}" destId="{D0F1CC66-BFBD-4674-99D4-F9A1DC0F1917}" srcOrd="2" destOrd="0" presId="urn:microsoft.com/office/officeart/2005/8/layout/hierarchy3"/>
    <dgm:cxn modelId="{EE4F4D26-7E1F-42FB-8D9C-4A8B7FD77BE5}" type="presParOf" srcId="{F8F1BDFE-6325-4720-9BAB-0A6A0D9F7F9A}" destId="{C6485EB5-049B-476D-85AD-9E81873B621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0AA33-340D-4C71-AFED-988919B16963}">
      <dsp:nvSpPr>
        <dsp:cNvPr id="0" name=""/>
        <dsp:cNvSpPr/>
      </dsp:nvSpPr>
      <dsp:spPr>
        <a:xfrm>
          <a:off x="655" y="118571"/>
          <a:ext cx="5882182" cy="564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u="none" kern="1200" dirty="0">
              <a:effectLst/>
              <a:latin typeface="+mn-lt"/>
            </a:rPr>
            <a:t>Представление игры:</a:t>
          </a:r>
        </a:p>
      </dsp:txBody>
      <dsp:txXfrm>
        <a:off x="17196" y="135112"/>
        <a:ext cx="5849100" cy="531671"/>
      </dsp:txXfrm>
    </dsp:sp>
    <dsp:sp modelId="{C2FCA8BC-00EB-45D8-8739-8F9156C8D447}">
      <dsp:nvSpPr>
        <dsp:cNvPr id="0" name=""/>
        <dsp:cNvSpPr/>
      </dsp:nvSpPr>
      <dsp:spPr>
        <a:xfrm>
          <a:off x="588873" y="683325"/>
          <a:ext cx="588218" cy="46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824"/>
              </a:lnTo>
              <a:lnTo>
                <a:pt x="588218" y="46782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6C99A4CC-B3FD-4AFC-BD7D-66B5666881ED}">
      <dsp:nvSpPr>
        <dsp:cNvPr id="0" name=""/>
        <dsp:cNvSpPr/>
      </dsp:nvSpPr>
      <dsp:spPr>
        <a:xfrm>
          <a:off x="1177091" y="868178"/>
          <a:ext cx="7051852" cy="5659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/>
              <a:latin typeface="+mn-lt"/>
            </a:rPr>
            <a:t>в виде дерева игры (</a:t>
          </a:r>
          <a:r>
            <a:rPr lang="ru-RU" sz="2400" b="1" kern="1200" dirty="0" err="1">
              <a:effectLst/>
              <a:latin typeface="+mn-lt"/>
            </a:rPr>
            <a:t>ДИ</a:t>
          </a:r>
          <a:r>
            <a:rPr lang="ru-RU" sz="2400" b="1" kern="1200" dirty="0">
              <a:effectLst/>
              <a:latin typeface="+mn-lt"/>
            </a:rPr>
            <a:t>) </a:t>
          </a:r>
        </a:p>
      </dsp:txBody>
      <dsp:txXfrm>
        <a:off x="1193667" y="884754"/>
        <a:ext cx="7018700" cy="532790"/>
      </dsp:txXfrm>
    </dsp:sp>
    <dsp:sp modelId="{D0F1CC66-BFBD-4674-99D4-F9A1DC0F1917}">
      <dsp:nvSpPr>
        <dsp:cNvPr id="0" name=""/>
        <dsp:cNvSpPr/>
      </dsp:nvSpPr>
      <dsp:spPr>
        <a:xfrm>
          <a:off x="588873" y="683325"/>
          <a:ext cx="588218" cy="123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040"/>
              </a:lnTo>
              <a:lnTo>
                <a:pt x="588218" y="123504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6485EB5-049B-476D-85AD-9E81873B621D}">
      <dsp:nvSpPr>
        <dsp:cNvPr id="0" name=""/>
        <dsp:cNvSpPr/>
      </dsp:nvSpPr>
      <dsp:spPr>
        <a:xfrm>
          <a:off x="1177091" y="1597868"/>
          <a:ext cx="7051852" cy="640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/>
              <a:latin typeface="+mn-lt"/>
            </a:rPr>
            <a:t>в виде матрицы игры (платёжной матрицы)</a:t>
          </a:r>
        </a:p>
      </dsp:txBody>
      <dsp:txXfrm>
        <a:off x="1195865" y="1616642"/>
        <a:ext cx="7014304" cy="603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p@appmat.ru" TargetMode="External"/><Relationship Id="rId2" Type="http://schemas.openxmlformats.org/officeDocument/2006/relationships/hyperlink" Target="mailto:VarshavskyPR@mpei.ru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EB30AE-F8FB-3E4E-8DFE-7FC675A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63"/>
            <a:ext cx="8208912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cs typeface="Arial" panose="020B0604020202020204" pitchFamily="34" charset="0"/>
              </a:rPr>
              <a:t>ТЕОРИЯ ПРИНЯТИЯ РЕШЕНИЙ (ТПР)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5A7AA62-CE78-3E44-924E-6D54D90DE52E}"/>
              </a:ext>
            </a:extLst>
          </p:cNvPr>
          <p:cNvSpPr txBox="1">
            <a:spLocks/>
          </p:cNvSpPr>
          <p:nvPr/>
        </p:nvSpPr>
        <p:spPr>
          <a:xfrm>
            <a:off x="899592" y="2139702"/>
            <a:ext cx="3096344" cy="23042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Варшавский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Павел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Романович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доцент кафедры ПМИИ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VarshavskyPR@mpei.ru</a:t>
            </a:r>
            <a:endParaRPr lang="en-US" sz="20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  <a:hlinkClick r:id="rId3"/>
              </a:rPr>
              <a:t>varp@appmat.ru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  <a:latin typeface="+mj-lt"/>
              </a:rPr>
              <a:t>Представление игры в виде ДИ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67300"/>
            <a:ext cx="8229600" cy="38779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u="sng" dirty="0"/>
              <a:t>Пример: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 Два игрока </a:t>
            </a:r>
            <a:r>
              <a:rPr lang="ru-RU" sz="2400" b="1" dirty="0" err="1"/>
              <a:t>A</a:t>
            </a:r>
            <a:r>
              <a:rPr lang="ru-RU" sz="2400" dirty="0"/>
              <a:t> и </a:t>
            </a:r>
            <a:r>
              <a:rPr lang="ru-RU" sz="2400" b="1" dirty="0" err="1"/>
              <a:t>B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1 ход (личный):</a:t>
            </a:r>
            <a:r>
              <a:rPr lang="ru-RU" sz="2400" dirty="0"/>
              <a:t> </a:t>
            </a:r>
            <a:r>
              <a:rPr lang="ru-RU" sz="2400" b="1" dirty="0"/>
              <a:t>А</a:t>
            </a:r>
            <a:r>
              <a:rPr lang="ru-RU" sz="2400" dirty="0"/>
              <a:t> выбирает </a:t>
            </a:r>
            <a:r>
              <a:rPr lang="ru-RU" sz="2400" b="1" dirty="0"/>
              <a:t>1</a:t>
            </a:r>
            <a:r>
              <a:rPr lang="ru-RU" sz="2400" dirty="0"/>
              <a:t> или </a:t>
            </a:r>
            <a:r>
              <a:rPr lang="ru-RU" sz="2400" b="1" dirty="0"/>
              <a:t>2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2 ход (случайный): </a:t>
            </a:r>
          </a:p>
          <a:p>
            <a:pPr indent="342900">
              <a:spcBef>
                <a:spcPts val="0"/>
              </a:spcBef>
            </a:pPr>
            <a:r>
              <a:rPr lang="ru-RU" sz="2400" dirty="0"/>
              <a:t>Если </a:t>
            </a:r>
            <a:r>
              <a:rPr lang="ru-RU" sz="2400" b="1" dirty="0"/>
              <a:t>орел (О)</a:t>
            </a:r>
            <a:r>
              <a:rPr lang="ru-RU" sz="2400" dirty="0"/>
              <a:t>, то </a:t>
            </a:r>
            <a:r>
              <a:rPr lang="ru-RU" sz="2400" b="1" dirty="0"/>
              <a:t>А</a:t>
            </a:r>
            <a:r>
              <a:rPr lang="ru-RU" sz="2400" dirty="0"/>
              <a:t> сообщает о своём выборе </a:t>
            </a:r>
            <a:r>
              <a:rPr lang="ru-RU" sz="2400" b="1" dirty="0"/>
              <a:t>В</a:t>
            </a:r>
            <a:r>
              <a:rPr lang="ru-RU" sz="2400" dirty="0"/>
              <a:t>.</a:t>
            </a:r>
          </a:p>
          <a:p>
            <a:pPr indent="342900">
              <a:spcBef>
                <a:spcPts val="0"/>
              </a:spcBef>
            </a:pPr>
            <a:r>
              <a:rPr lang="ru-RU" sz="2400" dirty="0"/>
              <a:t>Если </a:t>
            </a:r>
            <a:r>
              <a:rPr lang="ru-RU" sz="2400" b="1" dirty="0"/>
              <a:t>решка (Р)</a:t>
            </a:r>
            <a:r>
              <a:rPr lang="ru-RU" sz="2400" dirty="0"/>
              <a:t>, </a:t>
            </a:r>
            <a:r>
              <a:rPr lang="ru-RU" sz="2400" b="1" dirty="0"/>
              <a:t>А</a:t>
            </a:r>
            <a:r>
              <a:rPr lang="ru-RU" sz="2400" dirty="0"/>
              <a:t> не сообщает о своём выборе </a:t>
            </a:r>
            <a:r>
              <a:rPr lang="ru-RU" sz="2400" b="1" dirty="0"/>
              <a:t>В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3 ход (личный):</a:t>
            </a:r>
            <a:r>
              <a:rPr lang="ru-RU" sz="2400" dirty="0"/>
              <a:t> </a:t>
            </a:r>
            <a:r>
              <a:rPr lang="ru-RU" sz="2400" b="1" dirty="0"/>
              <a:t>В</a:t>
            </a:r>
            <a:r>
              <a:rPr lang="ru-RU" sz="2400" dirty="0"/>
              <a:t> выбирает </a:t>
            </a:r>
            <a:r>
              <a:rPr lang="ru-RU" sz="2400" b="1" dirty="0"/>
              <a:t>3</a:t>
            </a:r>
            <a:r>
              <a:rPr lang="ru-RU" sz="2400" dirty="0"/>
              <a:t> или </a:t>
            </a:r>
            <a:r>
              <a:rPr lang="ru-RU" sz="2400" b="1" dirty="0"/>
              <a:t>4</a:t>
            </a:r>
            <a:r>
              <a:rPr lang="ru-RU" sz="2400" dirty="0"/>
              <a:t>.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Итог:</a:t>
            </a:r>
            <a:r>
              <a:rPr lang="ru-RU" sz="2400" dirty="0">
                <a:solidFill>
                  <a:schemeClr val="accent1"/>
                </a:solidFill>
              </a:rPr>
              <a:t> Суммируются выборы игроков </a:t>
            </a:r>
            <a:r>
              <a:rPr lang="ru-RU" sz="2400" b="1" dirty="0">
                <a:solidFill>
                  <a:schemeClr val="accent1"/>
                </a:solidFill>
              </a:rPr>
              <a:t>А</a:t>
            </a:r>
            <a:r>
              <a:rPr lang="ru-RU" sz="2400" dirty="0">
                <a:solidFill>
                  <a:schemeClr val="accent1"/>
                </a:solidFill>
              </a:rPr>
              <a:t> и </a:t>
            </a:r>
            <a:r>
              <a:rPr lang="ru-RU" sz="2400" b="1" dirty="0">
                <a:solidFill>
                  <a:schemeClr val="accent1"/>
                </a:solidFill>
              </a:rPr>
              <a:t>В</a:t>
            </a:r>
            <a:r>
              <a:rPr lang="ru-RU" sz="2400" dirty="0">
                <a:solidFill>
                  <a:schemeClr val="accent1"/>
                </a:solidFill>
              </a:rPr>
              <a:t>, и если </a:t>
            </a:r>
            <a:r>
              <a:rPr lang="ru-RU" sz="2400" b="1" dirty="0">
                <a:solidFill>
                  <a:schemeClr val="accent1"/>
                </a:solidFill>
              </a:rPr>
              <a:t>сумма чётная</a:t>
            </a:r>
            <a:r>
              <a:rPr lang="ru-RU" sz="2400" dirty="0">
                <a:solidFill>
                  <a:schemeClr val="accent1"/>
                </a:solidFill>
              </a:rPr>
              <a:t>, то </a:t>
            </a:r>
            <a:r>
              <a:rPr lang="ru-RU" sz="2400" b="1" dirty="0">
                <a:solidFill>
                  <a:schemeClr val="accent1"/>
                </a:solidFill>
              </a:rPr>
              <a:t>В выплачивает выигрыш А</a:t>
            </a:r>
            <a:r>
              <a:rPr lang="ru-RU" sz="2400" dirty="0">
                <a:solidFill>
                  <a:schemeClr val="accent1"/>
                </a:solidFill>
              </a:rPr>
              <a:t>, в </a:t>
            </a:r>
            <a:r>
              <a:rPr lang="ru-RU" sz="2400" b="1" dirty="0">
                <a:solidFill>
                  <a:schemeClr val="accent1"/>
                </a:solidFill>
              </a:rPr>
              <a:t>противном случае А выплачивает В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  <a:latin typeface="+mj-lt"/>
              </a:rPr>
              <a:t>Представление игры в виде ДИ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11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E7A0711-9F04-5140-A563-F55C7AE171AC}"/>
              </a:ext>
            </a:extLst>
          </p:cNvPr>
          <p:cNvCxnSpPr>
            <a:cxnSpLocks noChangeAspect="1"/>
            <a:stCxn id="8" idx="4"/>
            <a:endCxn id="51" idx="0"/>
          </p:cNvCxnSpPr>
          <p:nvPr/>
        </p:nvCxnSpPr>
        <p:spPr>
          <a:xfrm>
            <a:off x="4644008" y="2081711"/>
            <a:ext cx="828391" cy="190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CF61C39D-7B61-4B45-8C2E-A7D7571C773A}"/>
              </a:ext>
            </a:extLst>
          </p:cNvPr>
          <p:cNvSpPr>
            <a:spLocks noChangeAspect="1"/>
          </p:cNvSpPr>
          <p:nvPr/>
        </p:nvSpPr>
        <p:spPr>
          <a:xfrm>
            <a:off x="4576508" y="1946711"/>
            <a:ext cx="135000" cy="135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FF2ED206-3816-C941-A78F-C4B3D8CE4A05}"/>
              </a:ext>
            </a:extLst>
          </p:cNvPr>
          <p:cNvSpPr>
            <a:spLocks noChangeAspect="1"/>
          </p:cNvSpPr>
          <p:nvPr/>
        </p:nvSpPr>
        <p:spPr>
          <a:xfrm>
            <a:off x="3396843" y="2657064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Блок-схема: узел 10">
            <a:extLst>
              <a:ext uri="{FF2B5EF4-FFF2-40B4-BE49-F238E27FC236}">
                <a16:creationId xmlns:a16="http://schemas.microsoft.com/office/drawing/2014/main" id="{0DF6C5B8-3480-974E-8FDA-8CF74FF53C28}"/>
              </a:ext>
            </a:extLst>
          </p:cNvPr>
          <p:cNvSpPr>
            <a:spLocks noChangeAspect="1"/>
          </p:cNvSpPr>
          <p:nvPr/>
        </p:nvSpPr>
        <p:spPr>
          <a:xfrm>
            <a:off x="2964795" y="3197124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Блок-схема: узел 11">
            <a:extLst>
              <a:ext uri="{FF2B5EF4-FFF2-40B4-BE49-F238E27FC236}">
                <a16:creationId xmlns:a16="http://schemas.microsoft.com/office/drawing/2014/main" id="{457A0B7F-BA10-AF46-B2EE-631D2E47063C}"/>
              </a:ext>
            </a:extLst>
          </p:cNvPr>
          <p:cNvSpPr>
            <a:spLocks noChangeAspect="1"/>
          </p:cNvSpPr>
          <p:nvPr/>
        </p:nvSpPr>
        <p:spPr>
          <a:xfrm>
            <a:off x="3396843" y="3197124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Блок-схема: узел 12">
            <a:extLst>
              <a:ext uri="{FF2B5EF4-FFF2-40B4-BE49-F238E27FC236}">
                <a16:creationId xmlns:a16="http://schemas.microsoft.com/office/drawing/2014/main" id="{C4B30EFC-4E80-BA41-9285-CF5E4A0FEEDC}"/>
              </a:ext>
            </a:extLst>
          </p:cNvPr>
          <p:cNvSpPr>
            <a:spLocks noChangeAspect="1"/>
          </p:cNvSpPr>
          <p:nvPr/>
        </p:nvSpPr>
        <p:spPr>
          <a:xfrm>
            <a:off x="3882897" y="2667532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78DD06-F103-5C42-A7B9-6164119D1A37}"/>
              </a:ext>
            </a:extLst>
          </p:cNvPr>
          <p:cNvCxnSpPr>
            <a:cxnSpLocks noChangeAspect="1"/>
            <a:stCxn id="8" idx="4"/>
            <a:endCxn id="29" idx="0"/>
          </p:cNvCxnSpPr>
          <p:nvPr/>
        </p:nvCxnSpPr>
        <p:spPr>
          <a:xfrm flipH="1">
            <a:off x="3734373" y="2081711"/>
            <a:ext cx="909635" cy="180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561E697-9A9C-7D4B-B776-948070B784A9}"/>
              </a:ext>
            </a:extLst>
          </p:cNvPr>
          <p:cNvCxnSpPr>
            <a:cxnSpLocks noChangeAspect="1"/>
            <a:stCxn id="9" idx="4"/>
            <a:endCxn id="10" idx="0"/>
          </p:cNvCxnSpPr>
          <p:nvPr/>
        </p:nvCxnSpPr>
        <p:spPr>
          <a:xfrm rot="5400000">
            <a:off x="3045789" y="2778570"/>
            <a:ext cx="40506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5A68EFA-9F28-DF49-9F79-4A7B92791163}"/>
              </a:ext>
            </a:extLst>
          </p:cNvPr>
          <p:cNvCxnSpPr>
            <a:cxnSpLocks noChangeAspect="1"/>
            <a:stCxn id="9" idx="4"/>
            <a:endCxn id="11" idx="0"/>
          </p:cNvCxnSpPr>
          <p:nvPr/>
        </p:nvCxnSpPr>
        <p:spPr>
          <a:xfrm rot="5400000">
            <a:off x="3261813" y="2994594"/>
            <a:ext cx="405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DE0BDE8-C1F9-DC4D-BC4E-A24D29057D2E}"/>
              </a:ext>
            </a:extLst>
          </p:cNvPr>
          <p:cNvCxnSpPr>
            <a:cxnSpLocks noChangeAspect="1"/>
            <a:stCxn id="29" idx="4"/>
            <a:endCxn id="9" idx="0"/>
          </p:cNvCxnSpPr>
          <p:nvPr/>
        </p:nvCxnSpPr>
        <p:spPr>
          <a:xfrm flipH="1">
            <a:off x="3464343" y="2397472"/>
            <a:ext cx="270030" cy="25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50D816F-C5BC-804E-9298-B2A964AFB543}"/>
              </a:ext>
            </a:extLst>
          </p:cNvPr>
          <p:cNvCxnSpPr>
            <a:cxnSpLocks noChangeAspect="1"/>
            <a:stCxn id="29" idx="4"/>
            <a:endCxn id="12" idx="0"/>
          </p:cNvCxnSpPr>
          <p:nvPr/>
        </p:nvCxnSpPr>
        <p:spPr>
          <a:xfrm>
            <a:off x="3734373" y="2397472"/>
            <a:ext cx="216024" cy="27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E98A27-A9F2-F847-ADE9-3AF002B20794}"/>
              </a:ext>
            </a:extLst>
          </p:cNvPr>
          <p:cNvSpPr txBox="1">
            <a:spLocks noChangeAspect="1"/>
          </p:cNvSpPr>
          <p:nvPr/>
        </p:nvSpPr>
        <p:spPr>
          <a:xfrm>
            <a:off x="3396843" y="3359142"/>
            <a:ext cx="277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1C30C0-38DF-FB4D-B03F-41970CF4A28D}"/>
              </a:ext>
            </a:extLst>
          </p:cNvPr>
          <p:cNvSpPr txBox="1">
            <a:spLocks noChangeAspect="1"/>
          </p:cNvSpPr>
          <p:nvPr/>
        </p:nvSpPr>
        <p:spPr>
          <a:xfrm>
            <a:off x="3882897" y="3359142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E706A-0589-2949-B915-5D75AA424B52}"/>
              </a:ext>
            </a:extLst>
          </p:cNvPr>
          <p:cNvSpPr txBox="1">
            <a:spLocks noChangeAspect="1"/>
          </p:cNvSpPr>
          <p:nvPr/>
        </p:nvSpPr>
        <p:spPr>
          <a:xfrm>
            <a:off x="2910789" y="3361103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64FD13-5199-1B40-AB74-265C4C2FD28E}"/>
              </a:ext>
            </a:extLst>
          </p:cNvPr>
          <p:cNvSpPr txBox="1">
            <a:spLocks noChangeAspect="1"/>
          </p:cNvSpPr>
          <p:nvPr/>
        </p:nvSpPr>
        <p:spPr>
          <a:xfrm>
            <a:off x="1611636" y="1938436"/>
            <a:ext cx="1245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Calibri" pitchFamily="34" charset="0"/>
              </a:rPr>
              <a:t>Ход игрока 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7AEB7F-2FC7-8C48-B737-A801A2260931}"/>
              </a:ext>
            </a:extLst>
          </p:cNvPr>
          <p:cNvSpPr txBox="1">
            <a:spLocks noChangeAspect="1"/>
          </p:cNvSpPr>
          <p:nvPr/>
        </p:nvSpPr>
        <p:spPr>
          <a:xfrm>
            <a:off x="1611636" y="2694520"/>
            <a:ext cx="1225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Calibri" pitchFamily="34" charset="0"/>
              </a:rPr>
              <a:t>Ход игрока </a:t>
            </a:r>
            <a:r>
              <a:rPr lang="en-US" sz="1100" b="1" dirty="0">
                <a:cs typeface="Calibri" pitchFamily="34" charset="0"/>
              </a:rPr>
              <a:t>B</a:t>
            </a:r>
            <a:endParaRPr lang="ru-RU" sz="1100" b="1" dirty="0">
              <a:cs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3E3673-5A5F-164E-A301-057F6E5ED268}"/>
              </a:ext>
            </a:extLst>
          </p:cNvPr>
          <p:cNvSpPr txBox="1">
            <a:spLocks noChangeAspect="1"/>
          </p:cNvSpPr>
          <p:nvPr/>
        </p:nvSpPr>
        <p:spPr>
          <a:xfrm>
            <a:off x="4020583" y="2004936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</a:rPr>
              <a:t>1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1B0409-947F-8444-B553-9A0A780035C3}"/>
              </a:ext>
            </a:extLst>
          </p:cNvPr>
          <p:cNvSpPr txBox="1">
            <a:spLocks noChangeAspect="1"/>
          </p:cNvSpPr>
          <p:nvPr/>
        </p:nvSpPr>
        <p:spPr>
          <a:xfrm>
            <a:off x="5038389" y="2007186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</a:rPr>
              <a:t>2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70DD10-3E9A-C84C-B420-47B01509DE45}"/>
              </a:ext>
            </a:extLst>
          </p:cNvPr>
          <p:cNvSpPr txBox="1">
            <a:spLocks noChangeAspect="1"/>
          </p:cNvSpPr>
          <p:nvPr/>
        </p:nvSpPr>
        <p:spPr>
          <a:xfrm>
            <a:off x="3018801" y="2884221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AAB563-F414-924E-BC1A-0A10A297F964}"/>
              </a:ext>
            </a:extLst>
          </p:cNvPr>
          <p:cNvSpPr txBox="1">
            <a:spLocks noChangeAspect="1"/>
          </p:cNvSpPr>
          <p:nvPr/>
        </p:nvSpPr>
        <p:spPr>
          <a:xfrm>
            <a:off x="3469462" y="2879557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27" name="Правая фигурная скобка 62">
            <a:extLst>
              <a:ext uri="{FF2B5EF4-FFF2-40B4-BE49-F238E27FC236}">
                <a16:creationId xmlns:a16="http://schemas.microsoft.com/office/drawing/2014/main" id="{C9E87CF7-8C68-EE4D-82E5-EFC09B0F5ACC}"/>
              </a:ext>
            </a:extLst>
          </p:cNvPr>
          <p:cNvSpPr>
            <a:spLocks noChangeAspect="1"/>
          </p:cNvSpPr>
          <p:nvPr/>
        </p:nvSpPr>
        <p:spPr>
          <a:xfrm rot="5400000">
            <a:off x="4506662" y="1942575"/>
            <a:ext cx="116286" cy="3348372"/>
          </a:xfrm>
          <a:prstGeom prst="rightBrace">
            <a:avLst>
              <a:gd name="adj1" fmla="val 20313"/>
              <a:gd name="adj2" fmla="val 495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0F2F98-5DAA-4641-A88B-03FA5960746D}"/>
              </a:ext>
            </a:extLst>
          </p:cNvPr>
          <p:cNvSpPr txBox="1">
            <a:spLocks noChangeAspect="1"/>
          </p:cNvSpPr>
          <p:nvPr/>
        </p:nvSpPr>
        <p:spPr>
          <a:xfrm>
            <a:off x="3853539" y="3738907"/>
            <a:ext cx="1658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Calibri" pitchFamily="34" charset="0"/>
              </a:rPr>
              <a:t>Платежи игрока А</a:t>
            </a:r>
          </a:p>
        </p:txBody>
      </p:sp>
      <p:sp>
        <p:nvSpPr>
          <p:cNvPr id="29" name="Блок-схема: узел 47">
            <a:extLst>
              <a:ext uri="{FF2B5EF4-FFF2-40B4-BE49-F238E27FC236}">
                <a16:creationId xmlns:a16="http://schemas.microsoft.com/office/drawing/2014/main" id="{4D14FD62-571A-CD48-8F66-042A5DDD7923}"/>
              </a:ext>
            </a:extLst>
          </p:cNvPr>
          <p:cNvSpPr>
            <a:spLocks noChangeAspect="1"/>
          </p:cNvSpPr>
          <p:nvPr/>
        </p:nvSpPr>
        <p:spPr>
          <a:xfrm>
            <a:off x="3666873" y="2262472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191BF2-C817-704F-9D8D-A040893CEEE5}"/>
              </a:ext>
            </a:extLst>
          </p:cNvPr>
          <p:cNvSpPr txBox="1">
            <a:spLocks noChangeAspect="1"/>
          </p:cNvSpPr>
          <p:nvPr/>
        </p:nvSpPr>
        <p:spPr>
          <a:xfrm>
            <a:off x="1611636" y="2306393"/>
            <a:ext cx="1299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cs typeface="Calibri" pitchFamily="34" charset="0"/>
              </a:rPr>
              <a:t>Случайный ход</a:t>
            </a:r>
          </a:p>
        </p:txBody>
      </p:sp>
      <p:sp>
        <p:nvSpPr>
          <p:cNvPr id="31" name="Блок-схема: узел 76">
            <a:extLst>
              <a:ext uri="{FF2B5EF4-FFF2-40B4-BE49-F238E27FC236}">
                <a16:creationId xmlns:a16="http://schemas.microsoft.com/office/drawing/2014/main" id="{F118C1D0-665E-0B43-95C8-97F69E0DF214}"/>
              </a:ext>
            </a:extLst>
          </p:cNvPr>
          <p:cNvSpPr>
            <a:spLocks noChangeAspect="1"/>
          </p:cNvSpPr>
          <p:nvPr/>
        </p:nvSpPr>
        <p:spPr>
          <a:xfrm>
            <a:off x="3882897" y="3207592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Блок-схема: узел 77">
            <a:extLst>
              <a:ext uri="{FF2B5EF4-FFF2-40B4-BE49-F238E27FC236}">
                <a16:creationId xmlns:a16="http://schemas.microsoft.com/office/drawing/2014/main" id="{9CFD23B5-3EC7-B24F-A246-6210DDE273F4}"/>
              </a:ext>
            </a:extLst>
          </p:cNvPr>
          <p:cNvSpPr>
            <a:spLocks noChangeAspect="1"/>
          </p:cNvSpPr>
          <p:nvPr/>
        </p:nvSpPr>
        <p:spPr>
          <a:xfrm>
            <a:off x="4314945" y="3207592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7E32DEE-4B96-7A4D-BADF-287F30993597}"/>
              </a:ext>
            </a:extLst>
          </p:cNvPr>
          <p:cNvCxnSpPr>
            <a:cxnSpLocks noChangeAspect="1"/>
            <a:stCxn id="12" idx="4"/>
            <a:endCxn id="31" idx="0"/>
          </p:cNvCxnSpPr>
          <p:nvPr/>
        </p:nvCxnSpPr>
        <p:spPr>
          <a:xfrm>
            <a:off x="3950397" y="2802532"/>
            <a:ext cx="0" cy="4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C238D48-EA65-434D-A55F-6316A87F92AB}"/>
              </a:ext>
            </a:extLst>
          </p:cNvPr>
          <p:cNvCxnSpPr>
            <a:cxnSpLocks noChangeAspect="1"/>
            <a:stCxn id="12" idx="4"/>
            <a:endCxn id="32" idx="0"/>
          </p:cNvCxnSpPr>
          <p:nvPr/>
        </p:nvCxnSpPr>
        <p:spPr>
          <a:xfrm>
            <a:off x="3950397" y="2802532"/>
            <a:ext cx="432048" cy="4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0ADF6B9-13EB-D84D-8342-95C1FBB46EC9}"/>
              </a:ext>
            </a:extLst>
          </p:cNvPr>
          <p:cNvSpPr txBox="1">
            <a:spLocks noChangeAspect="1"/>
          </p:cNvSpPr>
          <p:nvPr/>
        </p:nvSpPr>
        <p:spPr>
          <a:xfrm>
            <a:off x="3774885" y="2866623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1BA989-4BDB-424E-A67A-7989BAC5FF7F}"/>
              </a:ext>
            </a:extLst>
          </p:cNvPr>
          <p:cNvSpPr txBox="1">
            <a:spLocks noChangeAspect="1"/>
          </p:cNvSpPr>
          <p:nvPr/>
        </p:nvSpPr>
        <p:spPr>
          <a:xfrm>
            <a:off x="4195945" y="2879940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180B5A-4DC9-E04D-A864-B5990D2225D9}"/>
              </a:ext>
            </a:extLst>
          </p:cNvPr>
          <p:cNvSpPr txBox="1">
            <a:spLocks noChangeAspect="1"/>
          </p:cNvSpPr>
          <p:nvPr/>
        </p:nvSpPr>
        <p:spPr>
          <a:xfrm>
            <a:off x="4294775" y="3352677"/>
            <a:ext cx="277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ru-RU" sz="9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ru-RU" sz="9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Блок-схема: узел 85">
            <a:extLst>
              <a:ext uri="{FF2B5EF4-FFF2-40B4-BE49-F238E27FC236}">
                <a16:creationId xmlns:a16="http://schemas.microsoft.com/office/drawing/2014/main" id="{14A90601-974E-B240-A98B-4C723EFB6D12}"/>
              </a:ext>
            </a:extLst>
          </p:cNvPr>
          <p:cNvSpPr>
            <a:spLocks noChangeAspect="1"/>
          </p:cNvSpPr>
          <p:nvPr/>
        </p:nvSpPr>
        <p:spPr>
          <a:xfrm>
            <a:off x="5134868" y="2667149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Блок-схема: узел 86">
            <a:extLst>
              <a:ext uri="{FF2B5EF4-FFF2-40B4-BE49-F238E27FC236}">
                <a16:creationId xmlns:a16="http://schemas.microsoft.com/office/drawing/2014/main" id="{3B69CB07-5BEB-F442-81E3-388760B20CE8}"/>
              </a:ext>
            </a:extLst>
          </p:cNvPr>
          <p:cNvSpPr>
            <a:spLocks noChangeAspect="1"/>
          </p:cNvSpPr>
          <p:nvPr/>
        </p:nvSpPr>
        <p:spPr>
          <a:xfrm>
            <a:off x="4702820" y="3207209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Блок-схема: узел 87">
            <a:extLst>
              <a:ext uri="{FF2B5EF4-FFF2-40B4-BE49-F238E27FC236}">
                <a16:creationId xmlns:a16="http://schemas.microsoft.com/office/drawing/2014/main" id="{4B2C2D2D-096D-1849-85B7-545D9A8C6823}"/>
              </a:ext>
            </a:extLst>
          </p:cNvPr>
          <p:cNvSpPr>
            <a:spLocks noChangeAspect="1"/>
          </p:cNvSpPr>
          <p:nvPr/>
        </p:nvSpPr>
        <p:spPr>
          <a:xfrm>
            <a:off x="5134868" y="3207209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1" name="Блок-схема: узел 88">
            <a:extLst>
              <a:ext uri="{FF2B5EF4-FFF2-40B4-BE49-F238E27FC236}">
                <a16:creationId xmlns:a16="http://schemas.microsoft.com/office/drawing/2014/main" id="{14CD1F5A-FE1A-8B41-A5E3-E812AF993552}"/>
              </a:ext>
            </a:extLst>
          </p:cNvPr>
          <p:cNvSpPr>
            <a:spLocks noChangeAspect="1"/>
          </p:cNvSpPr>
          <p:nvPr/>
        </p:nvSpPr>
        <p:spPr>
          <a:xfrm>
            <a:off x="5620922" y="2677617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A1EF80E-875F-CE40-8671-E0F4D771E7AE}"/>
              </a:ext>
            </a:extLst>
          </p:cNvPr>
          <p:cNvCxnSpPr>
            <a:cxnSpLocks noChangeAspect="1"/>
            <a:stCxn id="38" idx="4"/>
            <a:endCxn id="39" idx="0"/>
          </p:cNvCxnSpPr>
          <p:nvPr/>
        </p:nvCxnSpPr>
        <p:spPr>
          <a:xfrm rot="5400000">
            <a:off x="4783814" y="2788655"/>
            <a:ext cx="40506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DB7AE092-A426-AB4F-9C3D-C06B2E871050}"/>
              </a:ext>
            </a:extLst>
          </p:cNvPr>
          <p:cNvCxnSpPr>
            <a:cxnSpLocks noChangeAspect="1"/>
            <a:stCxn id="38" idx="4"/>
            <a:endCxn id="40" idx="0"/>
          </p:cNvCxnSpPr>
          <p:nvPr/>
        </p:nvCxnSpPr>
        <p:spPr>
          <a:xfrm rot="5400000">
            <a:off x="4999838" y="3004679"/>
            <a:ext cx="405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F71602C2-767E-D046-B28E-3AFC10B996CC}"/>
              </a:ext>
            </a:extLst>
          </p:cNvPr>
          <p:cNvCxnSpPr>
            <a:cxnSpLocks noChangeAspect="1"/>
            <a:stCxn id="51" idx="4"/>
            <a:endCxn id="38" idx="0"/>
          </p:cNvCxnSpPr>
          <p:nvPr/>
        </p:nvCxnSpPr>
        <p:spPr>
          <a:xfrm flipH="1">
            <a:off x="5202368" y="2407557"/>
            <a:ext cx="270030" cy="259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DB7A683-156C-8C43-8CB6-1BBB79FCD7D3}"/>
              </a:ext>
            </a:extLst>
          </p:cNvPr>
          <p:cNvCxnSpPr>
            <a:cxnSpLocks noChangeAspect="1"/>
            <a:stCxn id="51" idx="4"/>
            <a:endCxn id="41" idx="0"/>
          </p:cNvCxnSpPr>
          <p:nvPr/>
        </p:nvCxnSpPr>
        <p:spPr>
          <a:xfrm>
            <a:off x="5472398" y="2407557"/>
            <a:ext cx="216024" cy="27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18D6C99-2958-934A-8558-B2361A1CD297}"/>
              </a:ext>
            </a:extLst>
          </p:cNvPr>
          <p:cNvSpPr txBox="1">
            <a:spLocks noChangeAspect="1"/>
          </p:cNvSpPr>
          <p:nvPr/>
        </p:nvSpPr>
        <p:spPr>
          <a:xfrm>
            <a:off x="5134868" y="3369227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ED3526-734C-2B49-985D-F7BBB7F0D746}"/>
              </a:ext>
            </a:extLst>
          </p:cNvPr>
          <p:cNvSpPr txBox="1">
            <a:spLocks noChangeAspect="1"/>
          </p:cNvSpPr>
          <p:nvPr/>
        </p:nvSpPr>
        <p:spPr>
          <a:xfrm>
            <a:off x="5620922" y="3369227"/>
            <a:ext cx="277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9A7091-FD8F-DF41-B0D5-ABEC1AB41B9D}"/>
              </a:ext>
            </a:extLst>
          </p:cNvPr>
          <p:cNvSpPr txBox="1">
            <a:spLocks noChangeAspect="1"/>
          </p:cNvSpPr>
          <p:nvPr/>
        </p:nvSpPr>
        <p:spPr>
          <a:xfrm>
            <a:off x="4648814" y="3371188"/>
            <a:ext cx="277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FE7748-7F91-C94E-9D58-05682B6AA09D}"/>
              </a:ext>
            </a:extLst>
          </p:cNvPr>
          <p:cNvSpPr txBox="1">
            <a:spLocks noChangeAspect="1"/>
          </p:cNvSpPr>
          <p:nvPr/>
        </p:nvSpPr>
        <p:spPr>
          <a:xfrm>
            <a:off x="4756826" y="2894307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4F9EC79-1DAA-1448-BE18-F899955E8170}"/>
              </a:ext>
            </a:extLst>
          </p:cNvPr>
          <p:cNvSpPr txBox="1">
            <a:spLocks noChangeAspect="1"/>
          </p:cNvSpPr>
          <p:nvPr/>
        </p:nvSpPr>
        <p:spPr>
          <a:xfrm>
            <a:off x="5207488" y="2889642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51" name="Блок-схема: узел 98">
            <a:extLst>
              <a:ext uri="{FF2B5EF4-FFF2-40B4-BE49-F238E27FC236}">
                <a16:creationId xmlns:a16="http://schemas.microsoft.com/office/drawing/2014/main" id="{F6FD64DF-9704-034F-84CE-38CE83A786E8}"/>
              </a:ext>
            </a:extLst>
          </p:cNvPr>
          <p:cNvSpPr>
            <a:spLocks noChangeAspect="1"/>
          </p:cNvSpPr>
          <p:nvPr/>
        </p:nvSpPr>
        <p:spPr>
          <a:xfrm>
            <a:off x="5404898" y="2272557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Блок-схема: узел 99">
            <a:extLst>
              <a:ext uri="{FF2B5EF4-FFF2-40B4-BE49-F238E27FC236}">
                <a16:creationId xmlns:a16="http://schemas.microsoft.com/office/drawing/2014/main" id="{DCB0380F-76D4-7343-9783-A017EE578A2C}"/>
              </a:ext>
            </a:extLst>
          </p:cNvPr>
          <p:cNvSpPr>
            <a:spLocks noChangeAspect="1"/>
          </p:cNvSpPr>
          <p:nvPr/>
        </p:nvSpPr>
        <p:spPr>
          <a:xfrm>
            <a:off x="5620922" y="3217677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Блок-схема: узел 100">
            <a:extLst>
              <a:ext uri="{FF2B5EF4-FFF2-40B4-BE49-F238E27FC236}">
                <a16:creationId xmlns:a16="http://schemas.microsoft.com/office/drawing/2014/main" id="{CB3D4A04-F8EC-834E-9E53-62EF09183F3C}"/>
              </a:ext>
            </a:extLst>
          </p:cNvPr>
          <p:cNvSpPr>
            <a:spLocks noChangeAspect="1"/>
          </p:cNvSpPr>
          <p:nvPr/>
        </p:nvSpPr>
        <p:spPr>
          <a:xfrm>
            <a:off x="6052970" y="3217677"/>
            <a:ext cx="135000" cy="135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8553634D-51A6-B241-93CE-81AC6037535B}"/>
              </a:ext>
            </a:extLst>
          </p:cNvPr>
          <p:cNvCxnSpPr>
            <a:cxnSpLocks noChangeAspect="1"/>
            <a:stCxn id="41" idx="4"/>
            <a:endCxn id="52" idx="0"/>
          </p:cNvCxnSpPr>
          <p:nvPr/>
        </p:nvCxnSpPr>
        <p:spPr>
          <a:xfrm>
            <a:off x="5688422" y="2812617"/>
            <a:ext cx="0" cy="4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5B7B28EA-F977-5D43-BF13-1EA73C937F21}"/>
              </a:ext>
            </a:extLst>
          </p:cNvPr>
          <p:cNvCxnSpPr>
            <a:cxnSpLocks noChangeAspect="1"/>
            <a:stCxn id="41" idx="4"/>
            <a:endCxn id="53" idx="0"/>
          </p:cNvCxnSpPr>
          <p:nvPr/>
        </p:nvCxnSpPr>
        <p:spPr>
          <a:xfrm>
            <a:off x="5688422" y="2812617"/>
            <a:ext cx="432048" cy="405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8AFB51F-C2D6-824D-B8C1-12943D29306A}"/>
              </a:ext>
            </a:extLst>
          </p:cNvPr>
          <p:cNvSpPr txBox="1">
            <a:spLocks noChangeAspect="1"/>
          </p:cNvSpPr>
          <p:nvPr/>
        </p:nvSpPr>
        <p:spPr>
          <a:xfrm>
            <a:off x="5512910" y="2876709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66D447-ADF9-FD40-9E8D-76A4A789E949}"/>
              </a:ext>
            </a:extLst>
          </p:cNvPr>
          <p:cNvSpPr txBox="1">
            <a:spLocks noChangeAspect="1"/>
          </p:cNvSpPr>
          <p:nvPr/>
        </p:nvSpPr>
        <p:spPr>
          <a:xfrm>
            <a:off x="5933970" y="2890026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A1C54C-4BBD-0248-8023-8649D9D21160}"/>
              </a:ext>
            </a:extLst>
          </p:cNvPr>
          <p:cNvSpPr txBox="1">
            <a:spLocks noChangeAspect="1"/>
          </p:cNvSpPr>
          <p:nvPr/>
        </p:nvSpPr>
        <p:spPr>
          <a:xfrm>
            <a:off x="6032800" y="3362763"/>
            <a:ext cx="242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11BE68-01D0-DB48-B8C9-8B4CBCFDE052}"/>
              </a:ext>
            </a:extLst>
          </p:cNvPr>
          <p:cNvSpPr txBox="1">
            <a:spLocks noChangeAspect="1"/>
          </p:cNvSpPr>
          <p:nvPr/>
        </p:nvSpPr>
        <p:spPr>
          <a:xfrm>
            <a:off x="3396843" y="2378759"/>
            <a:ext cx="263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</a:rPr>
              <a:t>О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B269F9-A14F-A248-AD03-2413E675D998}"/>
              </a:ext>
            </a:extLst>
          </p:cNvPr>
          <p:cNvSpPr txBox="1">
            <a:spLocks noChangeAspect="1"/>
          </p:cNvSpPr>
          <p:nvPr/>
        </p:nvSpPr>
        <p:spPr>
          <a:xfrm>
            <a:off x="3828269" y="2370484"/>
            <a:ext cx="245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>
                <a:latin typeface="Calibri" pitchFamily="34" charset="0"/>
                <a:cs typeface="Calibri" pitchFamily="34" charset="0"/>
              </a:rPr>
              <a:t>Р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58A6117-07F5-C54C-85B6-01114C738944}"/>
              </a:ext>
            </a:extLst>
          </p:cNvPr>
          <p:cNvSpPr txBox="1">
            <a:spLocks noChangeAspect="1"/>
          </p:cNvSpPr>
          <p:nvPr/>
        </p:nvSpPr>
        <p:spPr>
          <a:xfrm>
            <a:off x="5141867" y="2378759"/>
            <a:ext cx="245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err="1">
                <a:latin typeface="Calibri" pitchFamily="34" charset="0"/>
                <a:cs typeface="Calibri" pitchFamily="34" charset="0"/>
              </a:rPr>
              <a:t>Р</a:t>
            </a:r>
            <a:endParaRPr lang="ru-RU" sz="9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B5F6F8-3001-E54B-B1C4-0A8DC08932B4}"/>
              </a:ext>
            </a:extLst>
          </p:cNvPr>
          <p:cNvSpPr txBox="1">
            <a:spLocks noChangeAspect="1"/>
          </p:cNvSpPr>
          <p:nvPr/>
        </p:nvSpPr>
        <p:spPr>
          <a:xfrm>
            <a:off x="5573292" y="2370484"/>
            <a:ext cx="263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Calibri" pitchFamily="34" charset="0"/>
                <a:cs typeface="Calibri" pitchFamily="34" charset="0"/>
              </a:rPr>
              <a:t>О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6E292D9-9755-E247-8E82-62464EB327C0}"/>
              </a:ext>
            </a:extLst>
          </p:cNvPr>
          <p:cNvGrpSpPr>
            <a:grpSpLocks noChangeAspect="1"/>
          </p:cNvGrpSpPr>
          <p:nvPr/>
        </p:nvGrpSpPr>
        <p:grpSpPr>
          <a:xfrm>
            <a:off x="4509570" y="1790084"/>
            <a:ext cx="519875" cy="370898"/>
            <a:chOff x="5047521" y="3717032"/>
            <a:chExt cx="693166" cy="49453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F83EE85-4E39-EF4C-BBE8-C7A48D35ED1D}"/>
                </a:ext>
              </a:extLst>
            </p:cNvPr>
            <p:cNvSpPr txBox="1"/>
            <p:nvPr/>
          </p:nvSpPr>
          <p:spPr>
            <a:xfrm>
              <a:off x="5364087" y="3717032"/>
              <a:ext cx="37660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ru-RU" sz="675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ru-RU" sz="9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BE462E7E-5585-2C43-954B-7A63C94E0182}"/>
                </a:ext>
              </a:extLst>
            </p:cNvPr>
            <p:cNvSpPr/>
            <p:nvPr/>
          </p:nvSpPr>
          <p:spPr>
            <a:xfrm>
              <a:off x="5047521" y="3851523"/>
              <a:ext cx="360000" cy="36004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66" name="Овал 65">
            <a:extLst>
              <a:ext uri="{FF2B5EF4-FFF2-40B4-BE49-F238E27FC236}">
                <a16:creationId xmlns:a16="http://schemas.microsoft.com/office/drawing/2014/main" id="{75A18C91-1ACB-A245-AD58-22748B57C860}"/>
              </a:ext>
            </a:extLst>
          </p:cNvPr>
          <p:cNvSpPr>
            <a:spLocks noChangeAspect="1"/>
          </p:cNvSpPr>
          <p:nvPr/>
        </p:nvSpPr>
        <p:spPr>
          <a:xfrm>
            <a:off x="3828891" y="2492161"/>
            <a:ext cx="1512168" cy="48605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35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9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ru-RU" sz="6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ru-RU" sz="9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350" dirty="0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A27DAE6-094D-E145-9BB1-A8C57EF7DA00}"/>
              </a:ext>
            </a:extLst>
          </p:cNvPr>
          <p:cNvGrpSpPr>
            <a:grpSpLocks noChangeAspect="1"/>
          </p:cNvGrpSpPr>
          <p:nvPr/>
        </p:nvGrpSpPr>
        <p:grpSpPr>
          <a:xfrm>
            <a:off x="3154950" y="2492162"/>
            <a:ext cx="443600" cy="370898"/>
            <a:chOff x="3241364" y="4653136"/>
            <a:chExt cx="591466" cy="49453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60F3759-668D-8748-A1DB-4D85EEE103F8}"/>
                </a:ext>
              </a:extLst>
            </p:cNvPr>
            <p:cNvSpPr txBox="1"/>
            <p:nvPr/>
          </p:nvSpPr>
          <p:spPr>
            <a:xfrm>
              <a:off x="3241364" y="4653136"/>
              <a:ext cx="37660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ru-RU" sz="675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ru-RU" sz="9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9E4569EC-519A-154D-A33D-1CEC4022D02A}"/>
                </a:ext>
              </a:extLst>
            </p:cNvPr>
            <p:cNvSpPr/>
            <p:nvPr/>
          </p:nvSpPr>
          <p:spPr>
            <a:xfrm>
              <a:off x="3472830" y="4787627"/>
              <a:ext cx="360000" cy="36004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1AB0F13-70F6-A74B-AB6E-91EF5AADA0FB}"/>
              </a:ext>
            </a:extLst>
          </p:cNvPr>
          <p:cNvGrpSpPr>
            <a:grpSpLocks noChangeAspect="1"/>
          </p:cNvGrpSpPr>
          <p:nvPr/>
        </p:nvGrpSpPr>
        <p:grpSpPr>
          <a:xfrm>
            <a:off x="5557085" y="2506449"/>
            <a:ext cx="519875" cy="370898"/>
            <a:chOff x="5047521" y="3717032"/>
            <a:chExt cx="693166" cy="49453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400D4B-95CD-F344-93E9-7E47479D63F9}"/>
                </a:ext>
              </a:extLst>
            </p:cNvPr>
            <p:cNvSpPr txBox="1"/>
            <p:nvPr/>
          </p:nvSpPr>
          <p:spPr>
            <a:xfrm>
              <a:off x="5364087" y="3717032"/>
              <a:ext cx="37660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ru-RU" sz="675" b="1" dirty="0">
                  <a:solidFill>
                    <a:srgbClr val="00B05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ru-RU" sz="9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48EB2A89-DE0F-6149-8BB1-1B6DC57A8086}"/>
                </a:ext>
              </a:extLst>
            </p:cNvPr>
            <p:cNvSpPr/>
            <p:nvPr/>
          </p:nvSpPr>
          <p:spPr>
            <a:xfrm>
              <a:off x="5047521" y="3851523"/>
              <a:ext cx="360000" cy="36004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73" name="Rectangle 1">
            <a:extLst>
              <a:ext uri="{FF2B5EF4-FFF2-40B4-BE49-F238E27FC236}">
                <a16:creationId xmlns:a16="http://schemas.microsoft.com/office/drawing/2014/main" id="{DA8A6920-3AB6-0B4B-8A53-8D47AF321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1373" y="1542621"/>
            <a:ext cx="1134126" cy="346249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err="1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S</a:t>
            </a:r>
            <a:r>
              <a:rPr lang="en-US" sz="900" b="1" baseline="-30000" dirty="0" err="1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1</a:t>
            </a:r>
            <a:r>
              <a:rPr lang="en-US" sz="9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, </a:t>
            </a:r>
            <a:r>
              <a:rPr lang="en-US" sz="900" b="1" dirty="0" err="1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S</a:t>
            </a:r>
            <a:r>
              <a:rPr lang="en-US" sz="900" b="1" baseline="-30000" dirty="0" err="1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2</a:t>
            </a:r>
            <a:r>
              <a:rPr lang="en-US" sz="9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, </a:t>
            </a:r>
            <a:r>
              <a:rPr lang="en-US" sz="900" b="1" dirty="0" err="1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S</a:t>
            </a:r>
            <a:r>
              <a:rPr lang="en-US" sz="900" b="1" baseline="-30000" dirty="0" err="1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3</a:t>
            </a:r>
            <a:r>
              <a:rPr lang="en-US" sz="9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, </a:t>
            </a:r>
            <a:r>
              <a:rPr lang="en-US" sz="900" b="1" dirty="0" err="1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S</a:t>
            </a:r>
            <a:r>
              <a:rPr lang="en-US" sz="900" b="1" baseline="-30000" dirty="0" err="1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4</a:t>
            </a:r>
            <a:r>
              <a:rPr lang="en-US" sz="9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 – </a:t>
            </a:r>
            <a:r>
              <a:rPr lang="ru-RU" sz="9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</a:rPr>
              <a:t>классы информации</a:t>
            </a:r>
            <a:endParaRPr lang="ru-RU" sz="1350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  <a:latin typeface="+mj-lt"/>
              </a:rPr>
              <a:t>Представление игры в виде ДИ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67300"/>
            <a:ext cx="8363272" cy="3877928"/>
          </a:xfrm>
        </p:spPr>
        <p:txBody>
          <a:bodyPr>
            <a:noAutofit/>
          </a:bodyPr>
          <a:lstStyle/>
          <a:p>
            <a:r>
              <a:rPr lang="ru-RU" sz="2400" dirty="0"/>
              <a:t>Данная </a:t>
            </a:r>
            <a:r>
              <a:rPr lang="ru-RU" sz="2400" b="1" dirty="0"/>
              <a:t>игра с неполной информацией </a:t>
            </a:r>
            <a:r>
              <a:rPr lang="ru-RU" sz="2400" dirty="0"/>
              <a:t>и распадается на две игры: с полной и с неполной информацией.</a:t>
            </a:r>
          </a:p>
          <a:p>
            <a:r>
              <a:rPr lang="ru-RU" sz="2400" b="1" u="sng" dirty="0"/>
              <a:t>Стратегии А</a:t>
            </a:r>
            <a:r>
              <a:rPr lang="ru-RU" sz="2400" b="1" dirty="0"/>
              <a:t>:	</a:t>
            </a:r>
            <a:r>
              <a:rPr lang="ru-RU" sz="2400" dirty="0"/>
              <a:t>		</a:t>
            </a:r>
            <a:r>
              <a:rPr lang="ru-RU" sz="2400" b="1" u="sng" dirty="0"/>
              <a:t>Стратегии В</a:t>
            </a:r>
            <a:r>
              <a:rPr lang="ru-RU" sz="2400" b="1" dirty="0"/>
              <a:t>:</a:t>
            </a:r>
          </a:p>
          <a:p>
            <a:r>
              <a:rPr lang="ru-RU" sz="2400" dirty="0"/>
              <a:t> </a:t>
            </a:r>
            <a:r>
              <a:rPr lang="en-US" sz="2400" dirty="0"/>
              <a:t>A</a:t>
            </a:r>
            <a:r>
              <a:rPr lang="en-US" sz="2400" baseline="-25000" dirty="0"/>
              <a:t>1 </a:t>
            </a:r>
            <a:r>
              <a:rPr lang="en-US" sz="2400" dirty="0"/>
              <a:t>(1), A</a:t>
            </a:r>
            <a:r>
              <a:rPr lang="en-US" sz="2400" baseline="-25000" dirty="0"/>
              <a:t>2</a:t>
            </a:r>
            <a:r>
              <a:rPr lang="en-US" sz="2400" dirty="0"/>
              <a:t> (2)			B = (S</a:t>
            </a:r>
            <a:r>
              <a:rPr lang="en-US" sz="2400" baseline="-25000" dirty="0"/>
              <a:t>2</a:t>
            </a:r>
            <a:r>
              <a:rPr lang="en-US" sz="2400" dirty="0"/>
              <a:t>, S</a:t>
            </a:r>
            <a:r>
              <a:rPr lang="en-US" sz="2400" baseline="-25000" dirty="0"/>
              <a:t>3</a:t>
            </a:r>
            <a:r>
              <a:rPr lang="en-US" sz="2400" dirty="0"/>
              <a:t>, S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endParaRPr lang="ru-RU" sz="2400" dirty="0"/>
          </a:p>
          <a:p>
            <a:r>
              <a:rPr lang="en-US" sz="2400" dirty="0"/>
              <a:t> </a:t>
            </a:r>
            <a:r>
              <a:rPr lang="ru-RU" sz="2400" dirty="0"/>
              <a:t>				</a:t>
            </a:r>
            <a:r>
              <a:rPr lang="en-US" sz="2400" dirty="0"/>
              <a:t>8 </a:t>
            </a:r>
            <a:r>
              <a:rPr lang="ru-RU" sz="2400" dirty="0"/>
              <a:t>стратегий</a:t>
            </a:r>
            <a:r>
              <a:rPr lang="en-US" sz="2400" dirty="0"/>
              <a:t>:					B</a:t>
            </a:r>
            <a:r>
              <a:rPr lang="en-US" sz="2400" baseline="-25000" dirty="0"/>
              <a:t>1</a:t>
            </a:r>
            <a:r>
              <a:rPr lang="en-US" sz="2400" dirty="0"/>
              <a:t> = (3, 3, 3)					B</a:t>
            </a:r>
            <a:r>
              <a:rPr lang="en-US" sz="2400" baseline="-25000" dirty="0"/>
              <a:t>2</a:t>
            </a:r>
            <a:r>
              <a:rPr lang="en-US" sz="2400" dirty="0"/>
              <a:t> = (3, 3, 4)		</a:t>
            </a:r>
            <a:r>
              <a:rPr lang="ru-RU" sz="2400" dirty="0"/>
              <a:t>	</a:t>
            </a:r>
            <a:r>
              <a:rPr lang="en-US" sz="2400" dirty="0"/>
              <a:t>	</a:t>
            </a:r>
            <a:r>
              <a:rPr lang="ru-RU" sz="2400" dirty="0"/>
              <a:t>	         </a:t>
            </a:r>
            <a:r>
              <a:rPr lang="en-US" sz="2400" dirty="0"/>
              <a:t>…</a:t>
            </a:r>
            <a:endParaRPr lang="ru-RU" sz="2400" dirty="0"/>
          </a:p>
          <a:p>
            <a:r>
              <a:rPr lang="en-US" sz="2400" dirty="0"/>
              <a:t>				B</a:t>
            </a:r>
            <a:r>
              <a:rPr lang="en-US" sz="2400" baseline="-25000" dirty="0"/>
              <a:t>8</a:t>
            </a:r>
            <a:r>
              <a:rPr lang="en-US" sz="2400" dirty="0"/>
              <a:t> = (4, 4, 4)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020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  <a:latin typeface="+mj-lt"/>
              </a:rPr>
              <a:t>Методы сокращения перебора при поиске решения на дереве игры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42660"/>
            <a:ext cx="8363272" cy="3877928"/>
          </a:xfrm>
        </p:spPr>
        <p:txBody>
          <a:bodyPr>
            <a:noAutofit/>
          </a:bodyPr>
          <a:lstStyle/>
          <a:p>
            <a:r>
              <a:rPr lang="ru-RU" sz="2400" b="1" dirty="0"/>
              <a:t>1) Поиск путём полного перебора: 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/>
              <a:t> </a:t>
            </a:r>
            <a:r>
              <a:rPr lang="ru-RU" sz="2400" dirty="0"/>
              <a:t>поиск “в глубину”;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dirty="0"/>
              <a:t> поиск “в ширину”;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dirty="0"/>
              <a:t> комбинированные методы поиска.</a:t>
            </a:r>
          </a:p>
          <a:p>
            <a:pPr lvl="1" indent="0">
              <a:buNone/>
            </a:pPr>
            <a:endParaRPr lang="ru-RU" sz="2400" dirty="0"/>
          </a:p>
          <a:p>
            <a:r>
              <a:rPr lang="ru-RU" sz="2400" dirty="0"/>
              <a:t> </a:t>
            </a:r>
            <a:r>
              <a:rPr lang="ru-RU" sz="2400" b="1" dirty="0"/>
              <a:t>2) Сокращённый перебор: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/>
              <a:t> </a:t>
            </a:r>
            <a:r>
              <a:rPr lang="ru-RU" sz="2400" dirty="0"/>
              <a:t>точная оценка с получением оптимального решения;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dirty="0"/>
              <a:t> эвристическая оценка без гарантии получения оптимального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423509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  <a:latin typeface="+mj-lt"/>
              </a:rPr>
              <a:t>Методы сокращения перебора при поиске решения на дереве игры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214102"/>
            <a:ext cx="8363272" cy="3877928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ru-RU" sz="2400" b="1" dirty="0"/>
              <a:t>Опр. 1: Алгоритм</a:t>
            </a:r>
            <a:r>
              <a:rPr lang="ru-RU" sz="2400" dirty="0"/>
              <a:t> поиска решения называется </a:t>
            </a:r>
            <a:r>
              <a:rPr lang="ru-RU" sz="2400" b="1" dirty="0"/>
              <a:t>допустимым</a:t>
            </a:r>
            <a:r>
              <a:rPr lang="ru-RU" sz="2400" dirty="0"/>
              <a:t>, если он гарантирует нахождение оптимального решения.</a:t>
            </a:r>
          </a:p>
          <a:p>
            <a:pPr>
              <a:spcBef>
                <a:spcPts val="450"/>
              </a:spcBef>
            </a:pPr>
            <a:r>
              <a:rPr lang="ru-RU" sz="2400" b="1" dirty="0"/>
              <a:t>Опр. 2:</a:t>
            </a:r>
            <a:r>
              <a:rPr lang="ru-RU" sz="2400" dirty="0"/>
              <a:t>	</a:t>
            </a:r>
            <a:r>
              <a:rPr lang="ru-RU" sz="2400" b="1" dirty="0"/>
              <a:t>Допустимый алгоритм </a:t>
            </a:r>
            <a:r>
              <a:rPr lang="ru-RU" sz="2400" dirty="0"/>
              <a:t>называется </a:t>
            </a:r>
            <a:r>
              <a:rPr lang="ru-RU" sz="2400" b="1" dirty="0"/>
              <a:t>оптимальным</a:t>
            </a:r>
            <a:r>
              <a:rPr lang="ru-RU" sz="2400" dirty="0"/>
              <a:t>, если при поиске решения оценивается минимальное число вершин ДИ.</a:t>
            </a:r>
          </a:p>
          <a:p>
            <a:pPr>
              <a:spcBef>
                <a:spcPts val="450"/>
              </a:spcBef>
            </a:pPr>
            <a:endParaRPr lang="ru-RU" sz="2400" dirty="0"/>
          </a:p>
          <a:p>
            <a:pPr>
              <a:spcBef>
                <a:spcPts val="450"/>
              </a:spcBef>
            </a:pPr>
            <a:r>
              <a:rPr lang="ru-RU" sz="2400" b="1" dirty="0"/>
              <a:t>Оценка алгоритма </a:t>
            </a:r>
            <a:r>
              <a:rPr lang="ru-RU" sz="2400" dirty="0"/>
              <a:t>– это оценка временных ресурсов, требуемых для оценки вершин ДИ.</a:t>
            </a:r>
          </a:p>
        </p:txBody>
      </p:sp>
    </p:spTree>
    <p:extLst>
      <p:ext uri="{BB962C8B-B14F-4D97-AF65-F5344CB8AC3E}">
        <p14:creationId xmlns:p14="http://schemas.microsoft.com/office/powerpoint/2010/main" val="176334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сокращения перебора при поиске решения на дереве игры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15</a:t>
            </a:fld>
            <a:endParaRPr lang="ru-RU" dirty="0"/>
          </a:p>
        </p:txBody>
      </p:sp>
      <p:grpSp>
        <p:nvGrpSpPr>
          <p:cNvPr id="7" name="Группа 70">
            <a:extLst>
              <a:ext uri="{FF2B5EF4-FFF2-40B4-BE49-F238E27FC236}">
                <a16:creationId xmlns:a16="http://schemas.microsoft.com/office/drawing/2014/main" id="{018AFA1D-AE44-BF42-A992-B7518657453C}"/>
              </a:ext>
            </a:extLst>
          </p:cNvPr>
          <p:cNvGrpSpPr/>
          <p:nvPr/>
        </p:nvGrpSpPr>
        <p:grpSpPr>
          <a:xfrm>
            <a:off x="943969" y="1142082"/>
            <a:ext cx="7256061" cy="637580"/>
            <a:chOff x="1261" y="0"/>
            <a:chExt cx="5495010" cy="615156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CDD2EA7E-DFFE-324B-9EF4-D3618E53F56C}"/>
                </a:ext>
              </a:extLst>
            </p:cNvPr>
            <p:cNvSpPr/>
            <p:nvPr/>
          </p:nvSpPr>
          <p:spPr>
            <a:xfrm>
              <a:off x="1261" y="0"/>
              <a:ext cx="5495010" cy="615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>
              <a:extLst>
                <a:ext uri="{FF2B5EF4-FFF2-40B4-BE49-F238E27FC236}">
                  <a16:creationId xmlns:a16="http://schemas.microsoft.com/office/drawing/2014/main" id="{91E42F94-ED08-C947-B635-89E423E4BE71}"/>
                </a:ext>
              </a:extLst>
            </p:cNvPr>
            <p:cNvSpPr/>
            <p:nvPr/>
          </p:nvSpPr>
          <p:spPr>
            <a:xfrm>
              <a:off x="19278" y="18017"/>
              <a:ext cx="5458976" cy="57912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Методы сокращения перебора</a:t>
              </a:r>
            </a:p>
          </p:txBody>
        </p:sp>
      </p:grpSp>
      <p:sp>
        <p:nvSpPr>
          <p:cNvPr id="12" name="Скругленный прямоугольник 6">
            <a:extLst>
              <a:ext uri="{FF2B5EF4-FFF2-40B4-BE49-F238E27FC236}">
                <a16:creationId xmlns:a16="http://schemas.microsoft.com/office/drawing/2014/main" id="{8EF29DCE-A754-644A-8777-638D6DA1B343}"/>
              </a:ext>
            </a:extLst>
          </p:cNvPr>
          <p:cNvSpPr/>
          <p:nvPr/>
        </p:nvSpPr>
        <p:spPr>
          <a:xfrm>
            <a:off x="944572" y="1850066"/>
            <a:ext cx="4311504" cy="6002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Универсальные</a:t>
            </a:r>
          </a:p>
        </p:txBody>
      </p:sp>
      <p:grpSp>
        <p:nvGrpSpPr>
          <p:cNvPr id="13" name="Группа 73">
            <a:extLst>
              <a:ext uri="{FF2B5EF4-FFF2-40B4-BE49-F238E27FC236}">
                <a16:creationId xmlns:a16="http://schemas.microsoft.com/office/drawing/2014/main" id="{FE605353-3FB1-374E-875B-0B17A9332381}"/>
              </a:ext>
            </a:extLst>
          </p:cNvPr>
          <p:cNvGrpSpPr/>
          <p:nvPr/>
        </p:nvGrpSpPr>
        <p:grpSpPr>
          <a:xfrm>
            <a:off x="3131840" y="2580892"/>
            <a:ext cx="2124236" cy="950310"/>
            <a:chOff x="1832300" y="1416757"/>
            <a:chExt cx="1757840" cy="615156"/>
          </a:xfrm>
        </p:grpSpPr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F06C111A-E5CA-724C-8934-6915177C8DFF}"/>
                </a:ext>
              </a:extLst>
            </p:cNvPr>
            <p:cNvSpPr/>
            <p:nvPr/>
          </p:nvSpPr>
          <p:spPr>
            <a:xfrm>
              <a:off x="1832300" y="1416757"/>
              <a:ext cx="1757840" cy="61515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10">
              <a:extLst>
                <a:ext uri="{FF2B5EF4-FFF2-40B4-BE49-F238E27FC236}">
                  <a16:creationId xmlns:a16="http://schemas.microsoft.com/office/drawing/2014/main" id="{9C52FA6D-474A-504F-9AD1-A6A7AA5F2746}"/>
                </a:ext>
              </a:extLst>
            </p:cNvPr>
            <p:cNvSpPr/>
            <p:nvPr/>
          </p:nvSpPr>
          <p:spPr>
            <a:xfrm>
              <a:off x="1850317" y="1434774"/>
              <a:ext cx="1721806" cy="579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ym typeface="Symbol"/>
                </a:rPr>
                <a:t>- отсечение</a:t>
              </a:r>
              <a:endParaRPr lang="ru-RU" sz="2000" b="1" dirty="0"/>
            </a:p>
          </p:txBody>
        </p:sp>
      </p:grpSp>
      <p:sp>
        <p:nvSpPr>
          <p:cNvPr id="18" name="Скругленный прямоугольник 12">
            <a:extLst>
              <a:ext uri="{FF2B5EF4-FFF2-40B4-BE49-F238E27FC236}">
                <a16:creationId xmlns:a16="http://schemas.microsoft.com/office/drawing/2014/main" id="{894F3FDB-0DEE-5B45-A020-338C96185BB3}"/>
              </a:ext>
            </a:extLst>
          </p:cNvPr>
          <p:cNvSpPr/>
          <p:nvPr/>
        </p:nvSpPr>
        <p:spPr>
          <a:xfrm>
            <a:off x="5414020" y="1850066"/>
            <a:ext cx="2786010" cy="6002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Эвристические</a:t>
            </a:r>
          </a:p>
        </p:txBody>
      </p:sp>
      <p:grpSp>
        <p:nvGrpSpPr>
          <p:cNvPr id="19" name="Группа 72">
            <a:extLst>
              <a:ext uri="{FF2B5EF4-FFF2-40B4-BE49-F238E27FC236}">
                <a16:creationId xmlns:a16="http://schemas.microsoft.com/office/drawing/2014/main" id="{DF5EC9C2-C892-5846-9E16-C93F4A3BE7A7}"/>
              </a:ext>
            </a:extLst>
          </p:cNvPr>
          <p:cNvGrpSpPr/>
          <p:nvPr/>
        </p:nvGrpSpPr>
        <p:grpSpPr>
          <a:xfrm>
            <a:off x="957785" y="2580892"/>
            <a:ext cx="2124236" cy="954007"/>
            <a:chOff x="630" y="1416757"/>
            <a:chExt cx="1757840" cy="615156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530CBA6F-5049-7C45-A234-26236D77B22F}"/>
                </a:ext>
              </a:extLst>
            </p:cNvPr>
            <p:cNvSpPr/>
            <p:nvPr/>
          </p:nvSpPr>
          <p:spPr>
            <a:xfrm>
              <a:off x="630" y="1416757"/>
              <a:ext cx="1757840" cy="615156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8">
              <a:extLst>
                <a:ext uri="{FF2B5EF4-FFF2-40B4-BE49-F238E27FC236}">
                  <a16:creationId xmlns:a16="http://schemas.microsoft.com/office/drawing/2014/main" id="{01455B0B-49CC-B748-9E48-9D50B8DEFECB}"/>
                </a:ext>
              </a:extLst>
            </p:cNvPr>
            <p:cNvSpPr/>
            <p:nvPr/>
          </p:nvSpPr>
          <p:spPr>
            <a:xfrm>
              <a:off x="18647" y="1434774"/>
              <a:ext cx="1721806" cy="5791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/>
                <a:t>Метод МИНИМАКСА (МАКСИМИНА)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8CE6BD8-6ABC-0A4B-AC36-AA0009A3811C}"/>
              </a:ext>
            </a:extLst>
          </p:cNvPr>
          <p:cNvSpPr/>
          <p:nvPr/>
        </p:nvSpPr>
        <p:spPr>
          <a:xfrm>
            <a:off x="426367" y="3604931"/>
            <a:ext cx="8291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itchFamily="18" charset="0"/>
                <a:cs typeface="Arial" pitchFamily="34" charset="0"/>
              </a:rPr>
              <a:t>Метод МАКСИМИНА заключается в максимизации выигрыша при минимизации проигрыша.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ea typeface="Times New Roman" pitchFamily="18" charset="0"/>
                <a:cs typeface="Arial" pitchFamily="34" charset="0"/>
              </a:rPr>
              <a:t>Этот метод позволяет отсекать неперспективные направления при поиске решения.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D73FD27-E862-5F45-A91B-56ACF0C319B8}"/>
              </a:ext>
            </a:extLst>
          </p:cNvPr>
          <p:cNvSpPr/>
          <p:nvPr/>
        </p:nvSpPr>
        <p:spPr>
          <a:xfrm>
            <a:off x="5277848" y="2732881"/>
            <a:ext cx="3128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Times New Roman" pitchFamily="18" charset="0"/>
                <a:cs typeface="Arial" pitchFamily="34" charset="0"/>
              </a:rPr>
              <a:t>Игрок А: (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MAX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)</a:t>
            </a:r>
            <a:endParaRPr lang="ru-RU" b="1" dirty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Times New Roman" pitchFamily="18" charset="0"/>
                <a:cs typeface="Arial" pitchFamily="34" charset="0"/>
              </a:rPr>
              <a:t>Игрок В: (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MIN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)</a:t>
            </a:r>
            <a:endParaRPr lang="ru-RU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Метод МИНИМАКСА (МАКСИМИНА)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16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8D39C04-7EE7-CD4F-8E33-EF2184B8FACA}"/>
              </a:ext>
            </a:extLst>
          </p:cNvPr>
          <p:cNvCxnSpPr>
            <a:stCxn id="42" idx="0"/>
            <a:endCxn id="62" idx="4"/>
          </p:cNvCxnSpPr>
          <p:nvPr/>
        </p:nvCxnSpPr>
        <p:spPr>
          <a:xfrm rot="5400000" flipH="1" flipV="1">
            <a:off x="186272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D9C087D-F73A-7D47-A59C-936C4764DD56}"/>
              </a:ext>
            </a:extLst>
          </p:cNvPr>
          <p:cNvCxnSpPr>
            <a:stCxn id="43" idx="0"/>
            <a:endCxn id="62" idx="4"/>
          </p:cNvCxnSpPr>
          <p:nvPr/>
        </p:nvCxnSpPr>
        <p:spPr>
          <a:xfrm rot="5400000" flipH="1" flipV="1">
            <a:off x="199773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B22ACA3-96F0-3C4D-BE65-187CA1040D75}"/>
              </a:ext>
            </a:extLst>
          </p:cNvPr>
          <p:cNvCxnSpPr>
            <a:stCxn id="44" idx="0"/>
            <a:endCxn id="62" idx="4"/>
          </p:cNvCxnSpPr>
          <p:nvPr/>
        </p:nvCxnSpPr>
        <p:spPr>
          <a:xfrm rot="16200000" flipV="1">
            <a:off x="213275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B04E1CB-0710-2340-9919-BC9122130FA6}"/>
              </a:ext>
            </a:extLst>
          </p:cNvPr>
          <p:cNvCxnSpPr>
            <a:stCxn id="45" idx="0"/>
            <a:endCxn id="63" idx="4"/>
          </p:cNvCxnSpPr>
          <p:nvPr/>
        </p:nvCxnSpPr>
        <p:spPr>
          <a:xfrm rot="5400000" flipH="1" flipV="1">
            <a:off x="267281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5AB3219-0573-6A4E-BCED-70E7144973A7}"/>
              </a:ext>
            </a:extLst>
          </p:cNvPr>
          <p:cNvCxnSpPr>
            <a:stCxn id="46" idx="0"/>
            <a:endCxn id="63" idx="4"/>
          </p:cNvCxnSpPr>
          <p:nvPr/>
        </p:nvCxnSpPr>
        <p:spPr>
          <a:xfrm rot="5400000" flipH="1" flipV="1">
            <a:off x="280782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71D57D6-7BE5-EF40-AB2D-01DAEC19F89A}"/>
              </a:ext>
            </a:extLst>
          </p:cNvPr>
          <p:cNvCxnSpPr>
            <a:stCxn id="47" idx="0"/>
            <a:endCxn id="63" idx="4"/>
          </p:cNvCxnSpPr>
          <p:nvPr/>
        </p:nvCxnSpPr>
        <p:spPr>
          <a:xfrm rot="16200000" flipV="1">
            <a:off x="294284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71E4A6E-C24A-6443-833A-DE0EAF9F11C7}"/>
              </a:ext>
            </a:extLst>
          </p:cNvPr>
          <p:cNvCxnSpPr>
            <a:stCxn id="62" idx="0"/>
            <a:endCxn id="70" idx="4"/>
          </p:cNvCxnSpPr>
          <p:nvPr/>
        </p:nvCxnSpPr>
        <p:spPr>
          <a:xfrm rot="5400000" flipH="1" flipV="1">
            <a:off x="2186756" y="2829175"/>
            <a:ext cx="45907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B8DBF09-1DCF-3748-A1BE-5459D010C439}"/>
              </a:ext>
            </a:extLst>
          </p:cNvPr>
          <p:cNvCxnSpPr>
            <a:stCxn id="70" idx="4"/>
            <a:endCxn id="63" idx="0"/>
          </p:cNvCxnSpPr>
          <p:nvPr/>
        </p:nvCxnSpPr>
        <p:spPr>
          <a:xfrm rot="16200000" flipH="1">
            <a:off x="2591801" y="2856178"/>
            <a:ext cx="459072" cy="378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25D303B-5A5C-464C-80CA-7B4C0381E0E3}"/>
              </a:ext>
            </a:extLst>
          </p:cNvPr>
          <p:cNvCxnSpPr>
            <a:stCxn id="48" idx="0"/>
            <a:endCxn id="64" idx="4"/>
          </p:cNvCxnSpPr>
          <p:nvPr/>
        </p:nvCxnSpPr>
        <p:spPr>
          <a:xfrm rot="5400000" flipH="1" flipV="1">
            <a:off x="348290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4EE7ABD-FFD0-474B-9E45-78748E51C522}"/>
              </a:ext>
            </a:extLst>
          </p:cNvPr>
          <p:cNvCxnSpPr>
            <a:stCxn id="49" idx="0"/>
            <a:endCxn id="64" idx="4"/>
          </p:cNvCxnSpPr>
          <p:nvPr/>
        </p:nvCxnSpPr>
        <p:spPr>
          <a:xfrm rot="5400000" flipH="1" flipV="1">
            <a:off x="361791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E090B77-9780-A444-BBE1-7D5B57349CB0}"/>
              </a:ext>
            </a:extLst>
          </p:cNvPr>
          <p:cNvCxnSpPr>
            <a:stCxn id="50" idx="0"/>
            <a:endCxn id="64" idx="4"/>
          </p:cNvCxnSpPr>
          <p:nvPr/>
        </p:nvCxnSpPr>
        <p:spPr>
          <a:xfrm rot="16200000" flipV="1">
            <a:off x="375293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7621252-B2B9-7B43-8E36-D4870C058AE4}"/>
              </a:ext>
            </a:extLst>
          </p:cNvPr>
          <p:cNvCxnSpPr>
            <a:stCxn id="51" idx="0"/>
            <a:endCxn id="65" idx="4"/>
          </p:cNvCxnSpPr>
          <p:nvPr/>
        </p:nvCxnSpPr>
        <p:spPr>
          <a:xfrm rot="5400000" flipH="1" flipV="1">
            <a:off x="429299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DAB970C-3F4B-3744-9421-820F00D1B292}"/>
              </a:ext>
            </a:extLst>
          </p:cNvPr>
          <p:cNvCxnSpPr>
            <a:stCxn id="52" idx="0"/>
            <a:endCxn id="65" idx="4"/>
          </p:cNvCxnSpPr>
          <p:nvPr/>
        </p:nvCxnSpPr>
        <p:spPr>
          <a:xfrm rot="5400000" flipH="1" flipV="1">
            <a:off x="442800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AD0A28F-95D8-EC4D-AEB1-F6EF6EFBB1D4}"/>
              </a:ext>
            </a:extLst>
          </p:cNvPr>
          <p:cNvCxnSpPr>
            <a:stCxn id="53" idx="0"/>
            <a:endCxn id="65" idx="4"/>
          </p:cNvCxnSpPr>
          <p:nvPr/>
        </p:nvCxnSpPr>
        <p:spPr>
          <a:xfrm rot="16200000" flipV="1">
            <a:off x="456302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0ACF23C-B7EB-6F43-9877-D29C3C3C0483}"/>
              </a:ext>
            </a:extLst>
          </p:cNvPr>
          <p:cNvCxnSpPr>
            <a:stCxn id="64" idx="0"/>
            <a:endCxn id="71" idx="4"/>
          </p:cNvCxnSpPr>
          <p:nvPr/>
        </p:nvCxnSpPr>
        <p:spPr>
          <a:xfrm rot="5400000" flipH="1" flipV="1">
            <a:off x="3806936" y="2829175"/>
            <a:ext cx="45907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47443C2-BA04-DC42-98CB-C084C3C3A618}"/>
              </a:ext>
            </a:extLst>
          </p:cNvPr>
          <p:cNvCxnSpPr>
            <a:stCxn id="71" idx="4"/>
            <a:endCxn id="65" idx="0"/>
          </p:cNvCxnSpPr>
          <p:nvPr/>
        </p:nvCxnSpPr>
        <p:spPr>
          <a:xfrm rot="16200000" flipH="1">
            <a:off x="4211981" y="2856178"/>
            <a:ext cx="459072" cy="378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8C2992F-CDF4-4247-92C6-FBB37AEAC731}"/>
              </a:ext>
            </a:extLst>
          </p:cNvPr>
          <p:cNvCxnSpPr>
            <a:stCxn id="70" idx="0"/>
            <a:endCxn id="74" idx="4"/>
          </p:cNvCxnSpPr>
          <p:nvPr/>
        </p:nvCxnSpPr>
        <p:spPr>
          <a:xfrm rot="5400000" flipH="1" flipV="1">
            <a:off x="2807825" y="1938076"/>
            <a:ext cx="513078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FB6460C-B25D-CB43-ACEA-ABB788203006}"/>
              </a:ext>
            </a:extLst>
          </p:cNvPr>
          <p:cNvCxnSpPr>
            <a:stCxn id="74" idx="4"/>
            <a:endCxn id="71" idx="0"/>
          </p:cNvCxnSpPr>
          <p:nvPr/>
        </p:nvCxnSpPr>
        <p:spPr>
          <a:xfrm rot="16200000" flipH="1">
            <a:off x="3617915" y="1992082"/>
            <a:ext cx="513078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75AFE9F-4DC0-AA41-9E86-860F84019616}"/>
              </a:ext>
            </a:extLst>
          </p:cNvPr>
          <p:cNvCxnSpPr>
            <a:stCxn id="54" idx="0"/>
            <a:endCxn id="66" idx="4"/>
          </p:cNvCxnSpPr>
          <p:nvPr/>
        </p:nvCxnSpPr>
        <p:spPr>
          <a:xfrm rot="5400000" flipH="1" flipV="1">
            <a:off x="510308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00615C0-BC24-AC49-8D4C-B32B24CE10C4}"/>
              </a:ext>
            </a:extLst>
          </p:cNvPr>
          <p:cNvCxnSpPr>
            <a:stCxn id="55" idx="0"/>
            <a:endCxn id="66" idx="4"/>
          </p:cNvCxnSpPr>
          <p:nvPr/>
        </p:nvCxnSpPr>
        <p:spPr>
          <a:xfrm rot="5400000" flipH="1" flipV="1">
            <a:off x="523809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33E03CC-D29B-5B48-B724-8CCD3831143B}"/>
              </a:ext>
            </a:extLst>
          </p:cNvPr>
          <p:cNvCxnSpPr>
            <a:stCxn id="56" idx="0"/>
            <a:endCxn id="67" idx="4"/>
          </p:cNvCxnSpPr>
          <p:nvPr/>
        </p:nvCxnSpPr>
        <p:spPr>
          <a:xfrm rot="5400000" flipH="1" flipV="1">
            <a:off x="550812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760D8E3-DE67-2249-8944-6B5D1816F9A3}"/>
              </a:ext>
            </a:extLst>
          </p:cNvPr>
          <p:cNvCxnSpPr>
            <a:stCxn id="57" idx="0"/>
            <a:endCxn id="67" idx="4"/>
          </p:cNvCxnSpPr>
          <p:nvPr/>
        </p:nvCxnSpPr>
        <p:spPr>
          <a:xfrm rot="16200000" flipV="1">
            <a:off x="564314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DD9A6F0-5BE3-6749-950F-A614452CFF1F}"/>
              </a:ext>
            </a:extLst>
          </p:cNvPr>
          <p:cNvCxnSpPr>
            <a:stCxn id="66" idx="0"/>
            <a:endCxn id="72" idx="4"/>
          </p:cNvCxnSpPr>
          <p:nvPr/>
        </p:nvCxnSpPr>
        <p:spPr>
          <a:xfrm rot="5400000" flipH="1" flipV="1">
            <a:off x="5265098" y="2991193"/>
            <a:ext cx="459072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7B96A73-AC2A-C147-835E-8EA976EAE050}"/>
              </a:ext>
            </a:extLst>
          </p:cNvPr>
          <p:cNvCxnSpPr>
            <a:stCxn id="72" idx="4"/>
            <a:endCxn id="67" idx="0"/>
          </p:cNvCxnSpPr>
          <p:nvPr/>
        </p:nvCxnSpPr>
        <p:spPr>
          <a:xfrm rot="16200000" flipH="1">
            <a:off x="5400113" y="2964190"/>
            <a:ext cx="459072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7A28658-F716-364C-B641-413635C1EA4D}"/>
              </a:ext>
            </a:extLst>
          </p:cNvPr>
          <p:cNvCxnSpPr>
            <a:stCxn id="58" idx="0"/>
            <a:endCxn id="68" idx="4"/>
          </p:cNvCxnSpPr>
          <p:nvPr/>
        </p:nvCxnSpPr>
        <p:spPr>
          <a:xfrm rot="5400000" flipH="1" flipV="1">
            <a:off x="6183200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9D54C7E-B3EF-A343-8F44-28136F54062C}"/>
              </a:ext>
            </a:extLst>
          </p:cNvPr>
          <p:cNvCxnSpPr>
            <a:stCxn id="59" idx="0"/>
            <a:endCxn id="68" idx="4"/>
          </p:cNvCxnSpPr>
          <p:nvPr/>
        </p:nvCxnSpPr>
        <p:spPr>
          <a:xfrm rot="5400000" flipH="1" flipV="1">
            <a:off x="6318215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3D6F65D-5987-5945-B36A-50F9F1008953}"/>
              </a:ext>
            </a:extLst>
          </p:cNvPr>
          <p:cNvCxnSpPr>
            <a:stCxn id="60" idx="0"/>
            <a:endCxn id="69" idx="4"/>
          </p:cNvCxnSpPr>
          <p:nvPr/>
        </p:nvCxnSpPr>
        <p:spPr>
          <a:xfrm rot="5400000" flipH="1" flipV="1">
            <a:off x="6561221" y="3666268"/>
            <a:ext cx="405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A02A48A-8A4F-844F-8282-06B9A1B423DB}"/>
              </a:ext>
            </a:extLst>
          </p:cNvPr>
          <p:cNvCxnSpPr>
            <a:stCxn id="61" idx="0"/>
            <a:endCxn id="69" idx="4"/>
          </p:cNvCxnSpPr>
          <p:nvPr/>
        </p:nvCxnSpPr>
        <p:spPr>
          <a:xfrm rot="16200000" flipV="1">
            <a:off x="6696236" y="3531253"/>
            <a:ext cx="405066" cy="27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45A96A9-30A2-974D-8102-E46A6297CAD6}"/>
              </a:ext>
            </a:extLst>
          </p:cNvPr>
          <p:cNvCxnSpPr>
            <a:stCxn id="68" idx="0"/>
            <a:endCxn id="73" idx="4"/>
          </p:cNvCxnSpPr>
          <p:nvPr/>
        </p:nvCxnSpPr>
        <p:spPr>
          <a:xfrm rot="5400000" flipH="1" flipV="1">
            <a:off x="6345218" y="2991193"/>
            <a:ext cx="459072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2D7B448-4D0E-5F4D-B43A-5EDF56A335F8}"/>
              </a:ext>
            </a:extLst>
          </p:cNvPr>
          <p:cNvCxnSpPr>
            <a:stCxn id="73" idx="4"/>
            <a:endCxn id="69" idx="0"/>
          </p:cNvCxnSpPr>
          <p:nvPr/>
        </p:nvCxnSpPr>
        <p:spPr>
          <a:xfrm rot="16200000" flipH="1">
            <a:off x="6466721" y="2977702"/>
            <a:ext cx="459072" cy="134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0A844B3-E29B-8E41-971B-E8B5AB578714}"/>
              </a:ext>
            </a:extLst>
          </p:cNvPr>
          <p:cNvCxnSpPr>
            <a:stCxn id="72" idx="0"/>
            <a:endCxn id="75" idx="4"/>
          </p:cNvCxnSpPr>
          <p:nvPr/>
        </p:nvCxnSpPr>
        <p:spPr>
          <a:xfrm rot="5400000" flipH="1" flipV="1">
            <a:off x="5548619" y="2113606"/>
            <a:ext cx="513078" cy="513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5693879-9B07-4B4B-BCB1-9D26F4F711CA}"/>
              </a:ext>
            </a:extLst>
          </p:cNvPr>
          <p:cNvCxnSpPr>
            <a:stCxn id="75" idx="4"/>
            <a:endCxn id="73" idx="0"/>
          </p:cNvCxnSpPr>
          <p:nvPr/>
        </p:nvCxnSpPr>
        <p:spPr>
          <a:xfrm rot="16200000" flipH="1">
            <a:off x="6088679" y="2086582"/>
            <a:ext cx="513078" cy="567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BF768B-4A6F-854B-8CDF-DE64A9A4AA55}"/>
              </a:ext>
            </a:extLst>
          </p:cNvPr>
          <p:cNvCxnSpPr>
            <a:stCxn id="74" idx="0"/>
            <a:endCxn id="76" idx="4"/>
          </p:cNvCxnSpPr>
          <p:nvPr/>
        </p:nvCxnSpPr>
        <p:spPr>
          <a:xfrm rot="5400000" flipH="1" flipV="1">
            <a:off x="3806936" y="1046977"/>
            <a:ext cx="567084" cy="118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0CE64E2-6EC0-DB49-8875-5D69FD661188}"/>
              </a:ext>
            </a:extLst>
          </p:cNvPr>
          <p:cNvCxnSpPr>
            <a:stCxn id="75" idx="0"/>
            <a:endCxn id="76" idx="4"/>
          </p:cNvCxnSpPr>
          <p:nvPr/>
        </p:nvCxnSpPr>
        <p:spPr>
          <a:xfrm rot="16200000" flipV="1">
            <a:off x="5089568" y="952477"/>
            <a:ext cx="567084" cy="1377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18569BC-0389-9342-97BE-906E3C188311}"/>
              </a:ext>
            </a:extLst>
          </p:cNvPr>
          <p:cNvSpPr txBox="1"/>
          <p:nvPr/>
        </p:nvSpPr>
        <p:spPr>
          <a:xfrm>
            <a:off x="4806068" y="1006483"/>
            <a:ext cx="336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Calibri" pitchFamily="34" charset="0"/>
              </a:rPr>
              <a:t>S</a:t>
            </a:r>
            <a:r>
              <a:rPr lang="en-US" sz="1350" baseline="-25000" dirty="0" err="1">
                <a:latin typeface="Calibri" pitchFamily="34" charset="0"/>
              </a:rPr>
              <a:t>H</a:t>
            </a:r>
            <a:endParaRPr lang="ru-RU" sz="1350" baseline="-25000" dirty="0">
              <a:latin typeface="Calibri" pitchFamily="34" charset="0"/>
            </a:endParaRPr>
          </a:p>
        </p:txBody>
      </p:sp>
      <p:sp>
        <p:nvSpPr>
          <p:cNvPr id="42" name="Блок-схема: узел 63">
            <a:extLst>
              <a:ext uri="{FF2B5EF4-FFF2-40B4-BE49-F238E27FC236}">
                <a16:creationId xmlns:a16="http://schemas.microsoft.com/office/drawing/2014/main" id="{A3F0F2AC-246D-9B4C-A15B-174FFB9F735C}"/>
              </a:ext>
            </a:extLst>
          </p:cNvPr>
          <p:cNvSpPr/>
          <p:nvPr/>
        </p:nvSpPr>
        <p:spPr>
          <a:xfrm>
            <a:off x="183573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3" name="Блок-схема: узел 64">
            <a:extLst>
              <a:ext uri="{FF2B5EF4-FFF2-40B4-BE49-F238E27FC236}">
                <a16:creationId xmlns:a16="http://schemas.microsoft.com/office/drawing/2014/main" id="{584133C6-78D3-3442-9948-2DD718E205BE}"/>
              </a:ext>
            </a:extLst>
          </p:cNvPr>
          <p:cNvSpPr/>
          <p:nvPr/>
        </p:nvSpPr>
        <p:spPr>
          <a:xfrm>
            <a:off x="210576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4" name="Блок-схема: узел 65">
            <a:extLst>
              <a:ext uri="{FF2B5EF4-FFF2-40B4-BE49-F238E27FC236}">
                <a16:creationId xmlns:a16="http://schemas.microsoft.com/office/drawing/2014/main" id="{801A2749-E271-6648-B8DA-70AD3771FA3D}"/>
              </a:ext>
            </a:extLst>
          </p:cNvPr>
          <p:cNvSpPr/>
          <p:nvPr/>
        </p:nvSpPr>
        <p:spPr>
          <a:xfrm>
            <a:off x="237579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5" name="Блок-схема: узел 74">
            <a:extLst>
              <a:ext uri="{FF2B5EF4-FFF2-40B4-BE49-F238E27FC236}">
                <a16:creationId xmlns:a16="http://schemas.microsoft.com/office/drawing/2014/main" id="{05101DF7-F677-D94E-87CF-404AFBC3C52F}"/>
              </a:ext>
            </a:extLst>
          </p:cNvPr>
          <p:cNvSpPr/>
          <p:nvPr/>
        </p:nvSpPr>
        <p:spPr>
          <a:xfrm>
            <a:off x="264582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6" name="Блок-схема: узел 85">
            <a:extLst>
              <a:ext uri="{FF2B5EF4-FFF2-40B4-BE49-F238E27FC236}">
                <a16:creationId xmlns:a16="http://schemas.microsoft.com/office/drawing/2014/main" id="{5539C89F-3BAB-2148-AB26-1CF263818770}"/>
              </a:ext>
            </a:extLst>
          </p:cNvPr>
          <p:cNvSpPr/>
          <p:nvPr/>
        </p:nvSpPr>
        <p:spPr>
          <a:xfrm>
            <a:off x="291585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7" name="Блок-схема: узел 86">
            <a:extLst>
              <a:ext uri="{FF2B5EF4-FFF2-40B4-BE49-F238E27FC236}">
                <a16:creationId xmlns:a16="http://schemas.microsoft.com/office/drawing/2014/main" id="{1AB5DE2F-342C-534B-BB74-AF9BC83571B0}"/>
              </a:ext>
            </a:extLst>
          </p:cNvPr>
          <p:cNvSpPr/>
          <p:nvPr/>
        </p:nvSpPr>
        <p:spPr>
          <a:xfrm>
            <a:off x="318588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8" name="Блок-схема: узел 97">
            <a:extLst>
              <a:ext uri="{FF2B5EF4-FFF2-40B4-BE49-F238E27FC236}">
                <a16:creationId xmlns:a16="http://schemas.microsoft.com/office/drawing/2014/main" id="{E6D01D66-934F-F847-8375-DADE04D1FE91}"/>
              </a:ext>
            </a:extLst>
          </p:cNvPr>
          <p:cNvSpPr/>
          <p:nvPr/>
        </p:nvSpPr>
        <p:spPr>
          <a:xfrm>
            <a:off x="345591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49" name="Блок-схема: узел 98">
            <a:extLst>
              <a:ext uri="{FF2B5EF4-FFF2-40B4-BE49-F238E27FC236}">
                <a16:creationId xmlns:a16="http://schemas.microsoft.com/office/drawing/2014/main" id="{46E641EA-6EDA-5F43-A0E4-787C311DA04F}"/>
              </a:ext>
            </a:extLst>
          </p:cNvPr>
          <p:cNvSpPr/>
          <p:nvPr/>
        </p:nvSpPr>
        <p:spPr>
          <a:xfrm>
            <a:off x="372594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0" name="Блок-схема: узел 99">
            <a:extLst>
              <a:ext uri="{FF2B5EF4-FFF2-40B4-BE49-F238E27FC236}">
                <a16:creationId xmlns:a16="http://schemas.microsoft.com/office/drawing/2014/main" id="{40806C4F-F3C5-DE42-81A0-C63EB0B2FCB9}"/>
              </a:ext>
            </a:extLst>
          </p:cNvPr>
          <p:cNvSpPr/>
          <p:nvPr/>
        </p:nvSpPr>
        <p:spPr>
          <a:xfrm>
            <a:off x="399597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1" name="Блок-схема: узел 104">
            <a:extLst>
              <a:ext uri="{FF2B5EF4-FFF2-40B4-BE49-F238E27FC236}">
                <a16:creationId xmlns:a16="http://schemas.microsoft.com/office/drawing/2014/main" id="{42BACFA0-BE43-FA47-AF19-A1DD8F526F68}"/>
              </a:ext>
            </a:extLst>
          </p:cNvPr>
          <p:cNvSpPr/>
          <p:nvPr/>
        </p:nvSpPr>
        <p:spPr>
          <a:xfrm>
            <a:off x="426600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2" name="Блок-схема: узел 105">
            <a:extLst>
              <a:ext uri="{FF2B5EF4-FFF2-40B4-BE49-F238E27FC236}">
                <a16:creationId xmlns:a16="http://schemas.microsoft.com/office/drawing/2014/main" id="{AF5FEA18-59CE-5041-BCB5-D4708B77770D}"/>
              </a:ext>
            </a:extLst>
          </p:cNvPr>
          <p:cNvSpPr/>
          <p:nvPr/>
        </p:nvSpPr>
        <p:spPr>
          <a:xfrm>
            <a:off x="453603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3" name="Блок-схема: узел 106">
            <a:extLst>
              <a:ext uri="{FF2B5EF4-FFF2-40B4-BE49-F238E27FC236}">
                <a16:creationId xmlns:a16="http://schemas.microsoft.com/office/drawing/2014/main" id="{537B3624-CCE6-D045-98C3-D1546794CB5D}"/>
              </a:ext>
            </a:extLst>
          </p:cNvPr>
          <p:cNvSpPr/>
          <p:nvPr/>
        </p:nvSpPr>
        <p:spPr>
          <a:xfrm>
            <a:off x="480606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54" name="Блок-схема: узел 120">
            <a:extLst>
              <a:ext uri="{FF2B5EF4-FFF2-40B4-BE49-F238E27FC236}">
                <a16:creationId xmlns:a16="http://schemas.microsoft.com/office/drawing/2014/main" id="{8E81C8EB-B23F-D44C-B3CF-8D1A27208188}"/>
              </a:ext>
            </a:extLst>
          </p:cNvPr>
          <p:cNvSpPr/>
          <p:nvPr/>
        </p:nvSpPr>
        <p:spPr>
          <a:xfrm>
            <a:off x="507609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5" name="Блок-схема: узел 121">
            <a:extLst>
              <a:ext uri="{FF2B5EF4-FFF2-40B4-BE49-F238E27FC236}">
                <a16:creationId xmlns:a16="http://schemas.microsoft.com/office/drawing/2014/main" id="{E3FF7B30-F1E4-DF4F-8D87-E3EEFF750E16}"/>
              </a:ext>
            </a:extLst>
          </p:cNvPr>
          <p:cNvSpPr/>
          <p:nvPr/>
        </p:nvSpPr>
        <p:spPr>
          <a:xfrm>
            <a:off x="534612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6" name="Блок-схема: узел 128">
            <a:extLst>
              <a:ext uri="{FF2B5EF4-FFF2-40B4-BE49-F238E27FC236}">
                <a16:creationId xmlns:a16="http://schemas.microsoft.com/office/drawing/2014/main" id="{5A080850-597D-5944-8D1D-8E04E59BE9D6}"/>
              </a:ext>
            </a:extLst>
          </p:cNvPr>
          <p:cNvSpPr/>
          <p:nvPr/>
        </p:nvSpPr>
        <p:spPr>
          <a:xfrm>
            <a:off x="561615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7" name="Блок-схема: узел 129">
            <a:extLst>
              <a:ext uri="{FF2B5EF4-FFF2-40B4-BE49-F238E27FC236}">
                <a16:creationId xmlns:a16="http://schemas.microsoft.com/office/drawing/2014/main" id="{E65A7B09-5254-7548-8284-98380DC08301}"/>
              </a:ext>
            </a:extLst>
          </p:cNvPr>
          <p:cNvSpPr/>
          <p:nvPr/>
        </p:nvSpPr>
        <p:spPr>
          <a:xfrm>
            <a:off x="588618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8" name="Блок-схема: узел 137">
            <a:extLst>
              <a:ext uri="{FF2B5EF4-FFF2-40B4-BE49-F238E27FC236}">
                <a16:creationId xmlns:a16="http://schemas.microsoft.com/office/drawing/2014/main" id="{380F483F-AFE6-404E-928F-0B0C42086CC8}"/>
              </a:ext>
            </a:extLst>
          </p:cNvPr>
          <p:cNvSpPr/>
          <p:nvPr/>
        </p:nvSpPr>
        <p:spPr>
          <a:xfrm>
            <a:off x="615621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9" name="Блок-схема: узел 138">
            <a:extLst>
              <a:ext uri="{FF2B5EF4-FFF2-40B4-BE49-F238E27FC236}">
                <a16:creationId xmlns:a16="http://schemas.microsoft.com/office/drawing/2014/main" id="{1EEB98EF-F870-0D43-9983-07784560E66F}"/>
              </a:ext>
            </a:extLst>
          </p:cNvPr>
          <p:cNvSpPr/>
          <p:nvPr/>
        </p:nvSpPr>
        <p:spPr>
          <a:xfrm>
            <a:off x="6426248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0" name="Блок-схема: узел 145">
            <a:extLst>
              <a:ext uri="{FF2B5EF4-FFF2-40B4-BE49-F238E27FC236}">
                <a16:creationId xmlns:a16="http://schemas.microsoft.com/office/drawing/2014/main" id="{88F99536-E1E1-A447-B285-C063A4ADBFC8}"/>
              </a:ext>
            </a:extLst>
          </p:cNvPr>
          <p:cNvSpPr/>
          <p:nvPr/>
        </p:nvSpPr>
        <p:spPr>
          <a:xfrm>
            <a:off x="6669254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1" name="Блок-схема: узел 146">
            <a:extLst>
              <a:ext uri="{FF2B5EF4-FFF2-40B4-BE49-F238E27FC236}">
                <a16:creationId xmlns:a16="http://schemas.microsoft.com/office/drawing/2014/main" id="{D29E4915-6A6C-4A43-9E73-730E8CEE0C40}"/>
              </a:ext>
            </a:extLst>
          </p:cNvPr>
          <p:cNvSpPr/>
          <p:nvPr/>
        </p:nvSpPr>
        <p:spPr>
          <a:xfrm>
            <a:off x="6939284" y="38688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2" name="Блок-схема: узел 62">
            <a:extLst>
              <a:ext uri="{FF2B5EF4-FFF2-40B4-BE49-F238E27FC236}">
                <a16:creationId xmlns:a16="http://schemas.microsoft.com/office/drawing/2014/main" id="{F9F488F9-F1E4-0F40-AA6A-155225A6D4D0}"/>
              </a:ext>
            </a:extLst>
          </p:cNvPr>
          <p:cNvSpPr/>
          <p:nvPr/>
        </p:nvSpPr>
        <p:spPr>
          <a:xfrm>
            <a:off x="210576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3" name="Блок-схема: узел 73">
            <a:extLst>
              <a:ext uri="{FF2B5EF4-FFF2-40B4-BE49-F238E27FC236}">
                <a16:creationId xmlns:a16="http://schemas.microsoft.com/office/drawing/2014/main" id="{B86407A5-30AF-C64C-947A-1D28A55893AA}"/>
              </a:ext>
            </a:extLst>
          </p:cNvPr>
          <p:cNvSpPr/>
          <p:nvPr/>
        </p:nvSpPr>
        <p:spPr>
          <a:xfrm>
            <a:off x="291585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4" name="Блок-схема: узел 96">
            <a:extLst>
              <a:ext uri="{FF2B5EF4-FFF2-40B4-BE49-F238E27FC236}">
                <a16:creationId xmlns:a16="http://schemas.microsoft.com/office/drawing/2014/main" id="{751123D1-4661-EE42-BE64-90377AD6D3B5}"/>
              </a:ext>
            </a:extLst>
          </p:cNvPr>
          <p:cNvSpPr/>
          <p:nvPr/>
        </p:nvSpPr>
        <p:spPr>
          <a:xfrm>
            <a:off x="372594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5" name="Блок-схема: узел 103">
            <a:extLst>
              <a:ext uri="{FF2B5EF4-FFF2-40B4-BE49-F238E27FC236}">
                <a16:creationId xmlns:a16="http://schemas.microsoft.com/office/drawing/2014/main" id="{A2BD55FF-D28D-B44F-851C-A44508F46B7E}"/>
              </a:ext>
            </a:extLst>
          </p:cNvPr>
          <p:cNvSpPr/>
          <p:nvPr/>
        </p:nvSpPr>
        <p:spPr>
          <a:xfrm>
            <a:off x="453603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6" name="Блок-схема: узел 119">
            <a:extLst>
              <a:ext uri="{FF2B5EF4-FFF2-40B4-BE49-F238E27FC236}">
                <a16:creationId xmlns:a16="http://schemas.microsoft.com/office/drawing/2014/main" id="{DECDFF6F-AFC8-6B47-BB7F-6260059805F0}"/>
              </a:ext>
            </a:extLst>
          </p:cNvPr>
          <p:cNvSpPr/>
          <p:nvPr/>
        </p:nvSpPr>
        <p:spPr>
          <a:xfrm>
            <a:off x="534612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7" name="Блок-схема: узел 126">
            <a:extLst>
              <a:ext uri="{FF2B5EF4-FFF2-40B4-BE49-F238E27FC236}">
                <a16:creationId xmlns:a16="http://schemas.microsoft.com/office/drawing/2014/main" id="{2B4A6EA7-48F7-6B43-A175-D010D10F3E52}"/>
              </a:ext>
            </a:extLst>
          </p:cNvPr>
          <p:cNvSpPr/>
          <p:nvPr/>
        </p:nvSpPr>
        <p:spPr>
          <a:xfrm>
            <a:off x="561615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8" name="Блок-схема: узел 136">
            <a:extLst>
              <a:ext uri="{FF2B5EF4-FFF2-40B4-BE49-F238E27FC236}">
                <a16:creationId xmlns:a16="http://schemas.microsoft.com/office/drawing/2014/main" id="{E1A7F70B-3A94-8049-8993-17095B645CF3}"/>
              </a:ext>
            </a:extLst>
          </p:cNvPr>
          <p:cNvSpPr/>
          <p:nvPr/>
        </p:nvSpPr>
        <p:spPr>
          <a:xfrm>
            <a:off x="6426248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69" name="Блок-схема: узел 143">
            <a:extLst>
              <a:ext uri="{FF2B5EF4-FFF2-40B4-BE49-F238E27FC236}">
                <a16:creationId xmlns:a16="http://schemas.microsoft.com/office/drawing/2014/main" id="{2E683BEA-18CE-E945-9214-D5BB810CD94E}"/>
              </a:ext>
            </a:extLst>
          </p:cNvPr>
          <p:cNvSpPr/>
          <p:nvPr/>
        </p:nvSpPr>
        <p:spPr>
          <a:xfrm>
            <a:off x="6669254" y="327473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0" name="Блок-схема: узел 60">
            <a:extLst>
              <a:ext uri="{FF2B5EF4-FFF2-40B4-BE49-F238E27FC236}">
                <a16:creationId xmlns:a16="http://schemas.microsoft.com/office/drawing/2014/main" id="{869132D3-75AA-9A4A-A7C6-F17ABE0F05DB}"/>
              </a:ext>
            </a:extLst>
          </p:cNvPr>
          <p:cNvSpPr/>
          <p:nvPr/>
        </p:nvSpPr>
        <p:spPr>
          <a:xfrm>
            <a:off x="2537816" y="2626663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1" name="Блок-схема: узел 95">
            <a:extLst>
              <a:ext uri="{FF2B5EF4-FFF2-40B4-BE49-F238E27FC236}">
                <a16:creationId xmlns:a16="http://schemas.microsoft.com/office/drawing/2014/main" id="{A0F3329B-06ED-B843-925D-EB364D091AD6}"/>
              </a:ext>
            </a:extLst>
          </p:cNvPr>
          <p:cNvSpPr/>
          <p:nvPr/>
        </p:nvSpPr>
        <p:spPr>
          <a:xfrm>
            <a:off x="4157996" y="2626663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2" name="Блок-схема: узел 118">
            <a:extLst>
              <a:ext uri="{FF2B5EF4-FFF2-40B4-BE49-F238E27FC236}">
                <a16:creationId xmlns:a16="http://schemas.microsoft.com/office/drawing/2014/main" id="{5A60308E-A305-5C47-AA1E-B46995C3774F}"/>
              </a:ext>
            </a:extLst>
          </p:cNvPr>
          <p:cNvSpPr/>
          <p:nvPr/>
        </p:nvSpPr>
        <p:spPr>
          <a:xfrm>
            <a:off x="5454140" y="2626663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3" name="Блок-схема: узел 135">
            <a:extLst>
              <a:ext uri="{FF2B5EF4-FFF2-40B4-BE49-F238E27FC236}">
                <a16:creationId xmlns:a16="http://schemas.microsoft.com/office/drawing/2014/main" id="{E75358CC-18DB-4C48-BEFD-E32C1E32AE93}"/>
              </a:ext>
            </a:extLst>
          </p:cNvPr>
          <p:cNvSpPr/>
          <p:nvPr/>
        </p:nvSpPr>
        <p:spPr>
          <a:xfrm>
            <a:off x="6534260" y="2626663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4" name="Блок-схема: узел 58">
            <a:extLst>
              <a:ext uri="{FF2B5EF4-FFF2-40B4-BE49-F238E27FC236}">
                <a16:creationId xmlns:a16="http://schemas.microsoft.com/office/drawing/2014/main" id="{59A4EC5C-E55A-5145-83EC-80253C02DA7D}"/>
              </a:ext>
            </a:extLst>
          </p:cNvPr>
          <p:cNvSpPr/>
          <p:nvPr/>
        </p:nvSpPr>
        <p:spPr>
          <a:xfrm>
            <a:off x="3401912" y="192458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5" name="Блок-схема: узел 117">
            <a:extLst>
              <a:ext uri="{FF2B5EF4-FFF2-40B4-BE49-F238E27FC236}">
                <a16:creationId xmlns:a16="http://schemas.microsoft.com/office/drawing/2014/main" id="{AA8F596E-5B37-3844-A62C-47C6AD9521D7}"/>
              </a:ext>
            </a:extLst>
          </p:cNvPr>
          <p:cNvSpPr/>
          <p:nvPr/>
        </p:nvSpPr>
        <p:spPr>
          <a:xfrm>
            <a:off x="5967176" y="1924585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6" name="Блок-схема: узел 20">
            <a:extLst>
              <a:ext uri="{FF2B5EF4-FFF2-40B4-BE49-F238E27FC236}">
                <a16:creationId xmlns:a16="http://schemas.microsoft.com/office/drawing/2014/main" id="{0752A1AC-B134-BA47-8A21-7D5E6D75BA06}"/>
              </a:ext>
            </a:extLst>
          </p:cNvPr>
          <p:cNvSpPr/>
          <p:nvPr/>
        </p:nvSpPr>
        <p:spPr>
          <a:xfrm>
            <a:off x="4590044" y="1168501"/>
            <a:ext cx="189000" cy="1890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B566FA9-2EA0-2B4E-B9F2-8C04A7997B77}"/>
              </a:ext>
            </a:extLst>
          </p:cNvPr>
          <p:cNvSpPr/>
          <p:nvPr/>
        </p:nvSpPr>
        <p:spPr>
          <a:xfrm>
            <a:off x="1349642" y="1141477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120B22C6-3DC6-EF4D-A7ED-B41A6A00A6CF}"/>
              </a:ext>
            </a:extLst>
          </p:cNvPr>
          <p:cNvSpPr/>
          <p:nvPr/>
        </p:nvSpPr>
        <p:spPr>
          <a:xfrm>
            <a:off x="1349642" y="2484658"/>
            <a:ext cx="7857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А (</a:t>
            </a:r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9BBD3DF-C146-CB44-BA14-D59E3ECEB3A5}"/>
              </a:ext>
            </a:extLst>
          </p:cNvPr>
          <p:cNvSpPr/>
          <p:nvPr/>
        </p:nvSpPr>
        <p:spPr>
          <a:xfrm>
            <a:off x="1349642" y="1789549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2FEF1D0C-4444-F04C-AE3C-4D9A055446EA}"/>
              </a:ext>
            </a:extLst>
          </p:cNvPr>
          <p:cNvSpPr/>
          <p:nvPr/>
        </p:nvSpPr>
        <p:spPr>
          <a:xfrm>
            <a:off x="1349642" y="3186736"/>
            <a:ext cx="7409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MIN</a:t>
            </a:r>
            <a:r>
              <a:rPr lang="ru-RU" sz="135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350" dirty="0"/>
          </a:p>
        </p:txBody>
      </p:sp>
      <p:grpSp>
        <p:nvGrpSpPr>
          <p:cNvPr id="81" name="Группа 186">
            <a:extLst>
              <a:ext uri="{FF2B5EF4-FFF2-40B4-BE49-F238E27FC236}">
                <a16:creationId xmlns:a16="http://schemas.microsoft.com/office/drawing/2014/main" id="{ED12D842-8532-C843-B5AA-0F4A21FC7D24}"/>
              </a:ext>
            </a:extLst>
          </p:cNvPr>
          <p:cNvGrpSpPr/>
          <p:nvPr/>
        </p:nvGrpSpPr>
        <p:grpSpPr>
          <a:xfrm>
            <a:off x="1835696" y="3868801"/>
            <a:ext cx="5292546" cy="189000"/>
            <a:chOff x="1844136" y="5129600"/>
            <a:chExt cx="7056728" cy="252000"/>
          </a:xfrm>
        </p:grpSpPr>
        <p:sp>
          <p:nvSpPr>
            <p:cNvPr id="82" name="Блок-схема: узел 166">
              <a:extLst>
                <a:ext uri="{FF2B5EF4-FFF2-40B4-BE49-F238E27FC236}">
                  <a16:creationId xmlns:a16="http://schemas.microsoft.com/office/drawing/2014/main" id="{6E12C5FE-1033-BF46-923E-874E7AE7FB57}"/>
                </a:ext>
              </a:extLst>
            </p:cNvPr>
            <p:cNvSpPr/>
            <p:nvPr/>
          </p:nvSpPr>
          <p:spPr>
            <a:xfrm>
              <a:off x="184413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</a:t>
              </a:r>
              <a:endParaRPr lang="ru-RU" sz="1050" dirty="0"/>
            </a:p>
          </p:txBody>
        </p:sp>
        <p:sp>
          <p:nvSpPr>
            <p:cNvPr id="83" name="Блок-схема: узел 167">
              <a:extLst>
                <a:ext uri="{FF2B5EF4-FFF2-40B4-BE49-F238E27FC236}">
                  <a16:creationId xmlns:a16="http://schemas.microsoft.com/office/drawing/2014/main" id="{0CAC6708-F74D-5B43-B737-AAC8CF3076F8}"/>
                </a:ext>
              </a:extLst>
            </p:cNvPr>
            <p:cNvSpPr/>
            <p:nvPr/>
          </p:nvSpPr>
          <p:spPr>
            <a:xfrm>
              <a:off x="220417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</a:t>
              </a:r>
              <a:endParaRPr lang="ru-RU" sz="1050" dirty="0"/>
            </a:p>
          </p:txBody>
        </p:sp>
        <p:sp>
          <p:nvSpPr>
            <p:cNvPr id="84" name="Блок-схема: узел 168">
              <a:extLst>
                <a:ext uri="{FF2B5EF4-FFF2-40B4-BE49-F238E27FC236}">
                  <a16:creationId xmlns:a16="http://schemas.microsoft.com/office/drawing/2014/main" id="{66BB9F51-4D7F-104F-8180-D376C3AB7153}"/>
                </a:ext>
              </a:extLst>
            </p:cNvPr>
            <p:cNvSpPr/>
            <p:nvPr/>
          </p:nvSpPr>
          <p:spPr>
            <a:xfrm>
              <a:off x="256421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3</a:t>
              </a:r>
              <a:endParaRPr lang="ru-RU" sz="1050" dirty="0"/>
            </a:p>
          </p:txBody>
        </p:sp>
        <p:sp>
          <p:nvSpPr>
            <p:cNvPr id="85" name="Блок-схема: узел 169">
              <a:extLst>
                <a:ext uri="{FF2B5EF4-FFF2-40B4-BE49-F238E27FC236}">
                  <a16:creationId xmlns:a16="http://schemas.microsoft.com/office/drawing/2014/main" id="{614451DF-8ADA-B643-AC47-D18C43F9BBF5}"/>
                </a:ext>
              </a:extLst>
            </p:cNvPr>
            <p:cNvSpPr/>
            <p:nvPr/>
          </p:nvSpPr>
          <p:spPr>
            <a:xfrm>
              <a:off x="292425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</a:t>
              </a:r>
              <a:endParaRPr lang="ru-RU" sz="1050" dirty="0"/>
            </a:p>
          </p:txBody>
        </p:sp>
        <p:sp>
          <p:nvSpPr>
            <p:cNvPr id="86" name="Блок-схема: узел 170">
              <a:extLst>
                <a:ext uri="{FF2B5EF4-FFF2-40B4-BE49-F238E27FC236}">
                  <a16:creationId xmlns:a16="http://schemas.microsoft.com/office/drawing/2014/main" id="{981E0CAC-AE6C-B249-97A8-90E367984B32}"/>
                </a:ext>
              </a:extLst>
            </p:cNvPr>
            <p:cNvSpPr/>
            <p:nvPr/>
          </p:nvSpPr>
          <p:spPr>
            <a:xfrm>
              <a:off x="328429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8</a:t>
              </a:r>
              <a:endParaRPr lang="ru-RU" sz="1050" dirty="0"/>
            </a:p>
          </p:txBody>
        </p:sp>
        <p:sp>
          <p:nvSpPr>
            <p:cNvPr id="87" name="Блок-схема: узел 171">
              <a:extLst>
                <a:ext uri="{FF2B5EF4-FFF2-40B4-BE49-F238E27FC236}">
                  <a16:creationId xmlns:a16="http://schemas.microsoft.com/office/drawing/2014/main" id="{1D1DA87F-F687-C942-A6DA-F5D15EF4710C}"/>
                </a:ext>
              </a:extLst>
            </p:cNvPr>
            <p:cNvSpPr/>
            <p:nvPr/>
          </p:nvSpPr>
          <p:spPr>
            <a:xfrm>
              <a:off x="364433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2</a:t>
              </a:r>
              <a:endParaRPr lang="ru-RU" sz="1050" dirty="0"/>
            </a:p>
          </p:txBody>
        </p:sp>
        <p:sp>
          <p:nvSpPr>
            <p:cNvPr id="88" name="Блок-схема: узел 172">
              <a:extLst>
                <a:ext uri="{FF2B5EF4-FFF2-40B4-BE49-F238E27FC236}">
                  <a16:creationId xmlns:a16="http://schemas.microsoft.com/office/drawing/2014/main" id="{10842D88-6113-2246-8257-DA67C215309D}"/>
                </a:ext>
              </a:extLst>
            </p:cNvPr>
            <p:cNvSpPr/>
            <p:nvPr/>
          </p:nvSpPr>
          <p:spPr>
            <a:xfrm>
              <a:off x="400437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6</a:t>
              </a:r>
              <a:endParaRPr lang="ru-RU" sz="1050" dirty="0"/>
            </a:p>
          </p:txBody>
        </p:sp>
        <p:sp>
          <p:nvSpPr>
            <p:cNvPr id="89" name="Блок-схема: узел 173">
              <a:extLst>
                <a:ext uri="{FF2B5EF4-FFF2-40B4-BE49-F238E27FC236}">
                  <a16:creationId xmlns:a16="http://schemas.microsoft.com/office/drawing/2014/main" id="{AD156CC9-3923-AD41-AB77-17453216DB75}"/>
                </a:ext>
              </a:extLst>
            </p:cNvPr>
            <p:cNvSpPr/>
            <p:nvPr/>
          </p:nvSpPr>
          <p:spPr>
            <a:xfrm>
              <a:off x="436441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3</a:t>
              </a:r>
              <a:endParaRPr lang="ru-RU" sz="1050" dirty="0"/>
            </a:p>
          </p:txBody>
        </p:sp>
        <p:sp>
          <p:nvSpPr>
            <p:cNvPr id="90" name="Блок-схема: узел 174">
              <a:extLst>
                <a:ext uri="{FF2B5EF4-FFF2-40B4-BE49-F238E27FC236}">
                  <a16:creationId xmlns:a16="http://schemas.microsoft.com/office/drawing/2014/main" id="{742ADF8D-4CA3-AF43-8C6E-1476459FD01D}"/>
                </a:ext>
              </a:extLst>
            </p:cNvPr>
            <p:cNvSpPr/>
            <p:nvPr/>
          </p:nvSpPr>
          <p:spPr>
            <a:xfrm>
              <a:off x="472445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</a:t>
              </a:r>
              <a:endParaRPr lang="ru-RU" sz="1050" dirty="0"/>
            </a:p>
          </p:txBody>
        </p:sp>
        <p:sp>
          <p:nvSpPr>
            <p:cNvPr id="91" name="Блок-схема: узел 175">
              <a:extLst>
                <a:ext uri="{FF2B5EF4-FFF2-40B4-BE49-F238E27FC236}">
                  <a16:creationId xmlns:a16="http://schemas.microsoft.com/office/drawing/2014/main" id="{73DFFAE8-0150-1745-B577-4CC91F356E96}"/>
                </a:ext>
              </a:extLst>
            </p:cNvPr>
            <p:cNvSpPr/>
            <p:nvPr/>
          </p:nvSpPr>
          <p:spPr>
            <a:xfrm>
              <a:off x="508449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</a:t>
              </a:r>
              <a:endParaRPr lang="ru-RU" sz="1050" dirty="0"/>
            </a:p>
          </p:txBody>
        </p:sp>
        <p:sp>
          <p:nvSpPr>
            <p:cNvPr id="92" name="Блок-схема: узел 176">
              <a:extLst>
                <a:ext uri="{FF2B5EF4-FFF2-40B4-BE49-F238E27FC236}">
                  <a16:creationId xmlns:a16="http://schemas.microsoft.com/office/drawing/2014/main" id="{232FC8BD-AF7A-7D43-A9EC-BBAD84488EEF}"/>
                </a:ext>
              </a:extLst>
            </p:cNvPr>
            <p:cNvSpPr/>
            <p:nvPr/>
          </p:nvSpPr>
          <p:spPr>
            <a:xfrm>
              <a:off x="544453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2</a:t>
              </a:r>
              <a:endParaRPr lang="ru-RU" sz="1050" dirty="0"/>
            </a:p>
          </p:txBody>
        </p:sp>
        <p:sp>
          <p:nvSpPr>
            <p:cNvPr id="93" name="Блок-схема: узел 177">
              <a:extLst>
                <a:ext uri="{FF2B5EF4-FFF2-40B4-BE49-F238E27FC236}">
                  <a16:creationId xmlns:a16="http://schemas.microsoft.com/office/drawing/2014/main" id="{BA8375EC-4E9F-AA49-AF54-40E896FEAC4B}"/>
                </a:ext>
              </a:extLst>
            </p:cNvPr>
            <p:cNvSpPr/>
            <p:nvPr/>
          </p:nvSpPr>
          <p:spPr>
            <a:xfrm>
              <a:off x="580457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</a:t>
              </a:r>
              <a:endParaRPr lang="ru-RU" sz="1050" dirty="0"/>
            </a:p>
          </p:txBody>
        </p:sp>
        <p:sp>
          <p:nvSpPr>
            <p:cNvPr id="94" name="Блок-схема: узел 178">
              <a:extLst>
                <a:ext uri="{FF2B5EF4-FFF2-40B4-BE49-F238E27FC236}">
                  <a16:creationId xmlns:a16="http://schemas.microsoft.com/office/drawing/2014/main" id="{E24A073E-E714-C94F-834B-9F6BA3116482}"/>
                </a:ext>
              </a:extLst>
            </p:cNvPr>
            <p:cNvSpPr/>
            <p:nvPr/>
          </p:nvSpPr>
          <p:spPr>
            <a:xfrm>
              <a:off x="616461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</a:t>
              </a:r>
              <a:endParaRPr lang="ru-RU" sz="1050" dirty="0"/>
            </a:p>
          </p:txBody>
        </p:sp>
        <p:sp>
          <p:nvSpPr>
            <p:cNvPr id="95" name="Блок-схема: узел 179">
              <a:extLst>
                <a:ext uri="{FF2B5EF4-FFF2-40B4-BE49-F238E27FC236}">
                  <a16:creationId xmlns:a16="http://schemas.microsoft.com/office/drawing/2014/main" id="{644A40FE-C44B-0E46-986F-393C781AA4AA}"/>
                </a:ext>
              </a:extLst>
            </p:cNvPr>
            <p:cNvSpPr/>
            <p:nvPr/>
          </p:nvSpPr>
          <p:spPr>
            <a:xfrm>
              <a:off x="652465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8</a:t>
              </a:r>
              <a:endParaRPr lang="ru-RU" sz="1050" dirty="0"/>
            </a:p>
          </p:txBody>
        </p:sp>
        <p:sp>
          <p:nvSpPr>
            <p:cNvPr id="96" name="Блок-схема: узел 180">
              <a:extLst>
                <a:ext uri="{FF2B5EF4-FFF2-40B4-BE49-F238E27FC236}">
                  <a16:creationId xmlns:a16="http://schemas.microsoft.com/office/drawing/2014/main" id="{40873200-87D6-B849-BD20-4B11A61699E6}"/>
                </a:ext>
              </a:extLst>
            </p:cNvPr>
            <p:cNvSpPr/>
            <p:nvPr/>
          </p:nvSpPr>
          <p:spPr>
            <a:xfrm>
              <a:off x="688469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3</a:t>
              </a:r>
              <a:endParaRPr lang="ru-RU" sz="1050" dirty="0"/>
            </a:p>
          </p:txBody>
        </p:sp>
        <p:sp>
          <p:nvSpPr>
            <p:cNvPr id="97" name="Блок-схема: узел 181">
              <a:extLst>
                <a:ext uri="{FF2B5EF4-FFF2-40B4-BE49-F238E27FC236}">
                  <a16:creationId xmlns:a16="http://schemas.microsoft.com/office/drawing/2014/main" id="{6B3912A7-4702-0E48-A685-BCB5489ADACA}"/>
                </a:ext>
              </a:extLst>
            </p:cNvPr>
            <p:cNvSpPr/>
            <p:nvPr/>
          </p:nvSpPr>
          <p:spPr>
            <a:xfrm>
              <a:off x="724473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</a:t>
              </a:r>
              <a:endParaRPr lang="ru-RU" sz="1050" dirty="0"/>
            </a:p>
          </p:txBody>
        </p:sp>
        <p:sp>
          <p:nvSpPr>
            <p:cNvPr id="98" name="Блок-схема: узел 182">
              <a:extLst>
                <a:ext uri="{FF2B5EF4-FFF2-40B4-BE49-F238E27FC236}">
                  <a16:creationId xmlns:a16="http://schemas.microsoft.com/office/drawing/2014/main" id="{32598EEB-D459-5C44-926F-4C3127B3D734}"/>
                </a:ext>
              </a:extLst>
            </p:cNvPr>
            <p:cNvSpPr/>
            <p:nvPr/>
          </p:nvSpPr>
          <p:spPr>
            <a:xfrm>
              <a:off x="760477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</a:t>
              </a:r>
              <a:endParaRPr lang="ru-RU" sz="1050" dirty="0"/>
            </a:p>
          </p:txBody>
        </p:sp>
        <p:sp>
          <p:nvSpPr>
            <p:cNvPr id="99" name="Блок-схема: узел 183">
              <a:extLst>
                <a:ext uri="{FF2B5EF4-FFF2-40B4-BE49-F238E27FC236}">
                  <a16:creationId xmlns:a16="http://schemas.microsoft.com/office/drawing/2014/main" id="{E2B7CC64-1A08-7946-9FFD-CB109B54C31F}"/>
                </a:ext>
              </a:extLst>
            </p:cNvPr>
            <p:cNvSpPr/>
            <p:nvPr/>
          </p:nvSpPr>
          <p:spPr>
            <a:xfrm>
              <a:off x="7964816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9</a:t>
              </a:r>
              <a:endParaRPr lang="ru-RU" sz="1050" dirty="0"/>
            </a:p>
          </p:txBody>
        </p:sp>
        <p:sp>
          <p:nvSpPr>
            <p:cNvPr id="100" name="Блок-схема: узел 184">
              <a:extLst>
                <a:ext uri="{FF2B5EF4-FFF2-40B4-BE49-F238E27FC236}">
                  <a16:creationId xmlns:a16="http://schemas.microsoft.com/office/drawing/2014/main" id="{4C276C65-7BAF-3540-81AE-7756342A9F8B}"/>
                </a:ext>
              </a:extLst>
            </p:cNvPr>
            <p:cNvSpPr/>
            <p:nvPr/>
          </p:nvSpPr>
          <p:spPr>
            <a:xfrm>
              <a:off x="8288824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</a:t>
              </a:r>
              <a:endParaRPr lang="ru-RU" sz="1050" dirty="0"/>
            </a:p>
          </p:txBody>
        </p:sp>
        <p:sp>
          <p:nvSpPr>
            <p:cNvPr id="101" name="Блок-схема: узел 185">
              <a:extLst>
                <a:ext uri="{FF2B5EF4-FFF2-40B4-BE49-F238E27FC236}">
                  <a16:creationId xmlns:a16="http://schemas.microsoft.com/office/drawing/2014/main" id="{E53FAFE4-6AD2-5641-A076-5C2FD4653E2B}"/>
                </a:ext>
              </a:extLst>
            </p:cNvPr>
            <p:cNvSpPr/>
            <p:nvPr/>
          </p:nvSpPr>
          <p:spPr>
            <a:xfrm>
              <a:off x="8648864" y="5129600"/>
              <a:ext cx="252000" cy="2520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</a:t>
              </a:r>
              <a:endParaRPr lang="ru-RU" sz="1050" dirty="0"/>
            </a:p>
          </p:txBody>
        </p:sp>
      </p:grpSp>
      <p:sp>
        <p:nvSpPr>
          <p:cNvPr id="102" name="Блок-схема: узел 187">
            <a:extLst>
              <a:ext uri="{FF2B5EF4-FFF2-40B4-BE49-F238E27FC236}">
                <a16:creationId xmlns:a16="http://schemas.microsoft.com/office/drawing/2014/main" id="{BA8429A6-12B1-A84C-ABC8-9319BDFFC31D}"/>
              </a:ext>
            </a:extLst>
          </p:cNvPr>
          <p:cNvSpPr/>
          <p:nvPr/>
        </p:nvSpPr>
        <p:spPr>
          <a:xfrm>
            <a:off x="2101661" y="327473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  <a:endParaRPr lang="ru-RU" sz="1050" dirty="0"/>
          </a:p>
        </p:txBody>
      </p:sp>
      <p:sp>
        <p:nvSpPr>
          <p:cNvPr id="103" name="Блок-схема: узел 188">
            <a:extLst>
              <a:ext uri="{FF2B5EF4-FFF2-40B4-BE49-F238E27FC236}">
                <a16:creationId xmlns:a16="http://schemas.microsoft.com/office/drawing/2014/main" id="{4A485032-B215-A94C-AE45-B6F16F05B82E}"/>
              </a:ext>
            </a:extLst>
          </p:cNvPr>
          <p:cNvSpPr/>
          <p:nvPr/>
        </p:nvSpPr>
        <p:spPr>
          <a:xfrm>
            <a:off x="2915816" y="327527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  <a:endParaRPr lang="ru-RU" sz="1050" dirty="0"/>
          </a:p>
        </p:txBody>
      </p:sp>
      <p:sp>
        <p:nvSpPr>
          <p:cNvPr id="104" name="Блок-схема: узел 191">
            <a:extLst>
              <a:ext uri="{FF2B5EF4-FFF2-40B4-BE49-F238E27FC236}">
                <a16:creationId xmlns:a16="http://schemas.microsoft.com/office/drawing/2014/main" id="{BDAF9A0C-8444-2646-9EC9-9A85C1477431}"/>
              </a:ext>
            </a:extLst>
          </p:cNvPr>
          <p:cNvSpPr/>
          <p:nvPr/>
        </p:nvSpPr>
        <p:spPr>
          <a:xfrm>
            <a:off x="3719396" y="3271009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  <a:endParaRPr lang="ru-RU" sz="1050" dirty="0"/>
          </a:p>
        </p:txBody>
      </p:sp>
      <p:sp>
        <p:nvSpPr>
          <p:cNvPr id="105" name="Блок-схема: узел 192">
            <a:extLst>
              <a:ext uri="{FF2B5EF4-FFF2-40B4-BE49-F238E27FC236}">
                <a16:creationId xmlns:a16="http://schemas.microsoft.com/office/drawing/2014/main" id="{AAB939D4-1338-3046-9B2F-AE6037B708B6}"/>
              </a:ext>
            </a:extLst>
          </p:cNvPr>
          <p:cNvSpPr/>
          <p:nvPr/>
        </p:nvSpPr>
        <p:spPr>
          <a:xfrm>
            <a:off x="4535996" y="327455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  <a:endParaRPr lang="ru-RU" sz="1050" dirty="0"/>
          </a:p>
        </p:txBody>
      </p:sp>
      <p:sp>
        <p:nvSpPr>
          <p:cNvPr id="106" name="Блок-схема: узел 193">
            <a:extLst>
              <a:ext uri="{FF2B5EF4-FFF2-40B4-BE49-F238E27FC236}">
                <a16:creationId xmlns:a16="http://schemas.microsoft.com/office/drawing/2014/main" id="{0382D118-9045-A448-8F82-3104CA28609D}"/>
              </a:ext>
            </a:extLst>
          </p:cNvPr>
          <p:cNvSpPr/>
          <p:nvPr/>
        </p:nvSpPr>
        <p:spPr>
          <a:xfrm>
            <a:off x="5342741" y="3271210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7</a:t>
            </a:r>
            <a:endParaRPr lang="ru-RU" sz="1050" dirty="0"/>
          </a:p>
        </p:txBody>
      </p:sp>
      <p:sp>
        <p:nvSpPr>
          <p:cNvPr id="107" name="Блок-схема: узел 194">
            <a:extLst>
              <a:ext uri="{FF2B5EF4-FFF2-40B4-BE49-F238E27FC236}">
                <a16:creationId xmlns:a16="http://schemas.microsoft.com/office/drawing/2014/main" id="{413D1E4E-DD48-6F46-BDE5-B89BBAA4C8B2}"/>
              </a:ext>
            </a:extLst>
          </p:cNvPr>
          <p:cNvSpPr/>
          <p:nvPr/>
        </p:nvSpPr>
        <p:spPr>
          <a:xfrm>
            <a:off x="5613491" y="327455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  <a:endParaRPr lang="ru-RU" sz="1050" dirty="0"/>
          </a:p>
        </p:txBody>
      </p:sp>
      <p:sp>
        <p:nvSpPr>
          <p:cNvPr id="108" name="Блок-схема: узел 195">
            <a:extLst>
              <a:ext uri="{FF2B5EF4-FFF2-40B4-BE49-F238E27FC236}">
                <a16:creationId xmlns:a16="http://schemas.microsoft.com/office/drawing/2014/main" id="{74049E99-1860-4449-899E-CE519E000222}"/>
              </a:ext>
            </a:extLst>
          </p:cNvPr>
          <p:cNvSpPr/>
          <p:nvPr/>
        </p:nvSpPr>
        <p:spPr>
          <a:xfrm>
            <a:off x="6426206" y="327455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4</a:t>
            </a:r>
            <a:endParaRPr lang="ru-RU" sz="1050" dirty="0"/>
          </a:p>
        </p:txBody>
      </p:sp>
      <p:sp>
        <p:nvSpPr>
          <p:cNvPr id="109" name="Блок-схема: узел 196">
            <a:extLst>
              <a:ext uri="{FF2B5EF4-FFF2-40B4-BE49-F238E27FC236}">
                <a16:creationId xmlns:a16="http://schemas.microsoft.com/office/drawing/2014/main" id="{1C7585DE-1685-B943-A34E-7037F104C6A4}"/>
              </a:ext>
            </a:extLst>
          </p:cNvPr>
          <p:cNvSpPr/>
          <p:nvPr/>
        </p:nvSpPr>
        <p:spPr>
          <a:xfrm>
            <a:off x="6672938" y="327455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  <a:endParaRPr lang="ru-RU" sz="1050" dirty="0"/>
          </a:p>
        </p:txBody>
      </p:sp>
      <p:sp>
        <p:nvSpPr>
          <p:cNvPr id="110" name="Блок-схема: узел 197">
            <a:extLst>
              <a:ext uri="{FF2B5EF4-FFF2-40B4-BE49-F238E27FC236}">
                <a16:creationId xmlns:a16="http://schemas.microsoft.com/office/drawing/2014/main" id="{38A754DE-1F2F-5840-B63F-C1278C8F5276}"/>
              </a:ext>
            </a:extLst>
          </p:cNvPr>
          <p:cNvSpPr/>
          <p:nvPr/>
        </p:nvSpPr>
        <p:spPr>
          <a:xfrm>
            <a:off x="2537774" y="2620111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  <a:endParaRPr lang="ru-RU" sz="1050" dirty="0"/>
          </a:p>
        </p:txBody>
      </p:sp>
      <p:sp>
        <p:nvSpPr>
          <p:cNvPr id="111" name="Блок-схема: узел 198">
            <a:extLst>
              <a:ext uri="{FF2B5EF4-FFF2-40B4-BE49-F238E27FC236}">
                <a16:creationId xmlns:a16="http://schemas.microsoft.com/office/drawing/2014/main" id="{76DC05FB-9EC9-0749-8EBB-33757A368208}"/>
              </a:ext>
            </a:extLst>
          </p:cNvPr>
          <p:cNvSpPr/>
          <p:nvPr/>
        </p:nvSpPr>
        <p:spPr>
          <a:xfrm>
            <a:off x="4157615" y="2633173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  <a:endParaRPr lang="ru-RU" sz="1050" dirty="0"/>
          </a:p>
        </p:txBody>
      </p:sp>
      <p:sp>
        <p:nvSpPr>
          <p:cNvPr id="112" name="Блок-схема: узел 199">
            <a:extLst>
              <a:ext uri="{FF2B5EF4-FFF2-40B4-BE49-F238E27FC236}">
                <a16:creationId xmlns:a16="http://schemas.microsoft.com/office/drawing/2014/main" id="{C3906A42-F6DC-1740-B5ED-83BE1984F40D}"/>
              </a:ext>
            </a:extLst>
          </p:cNvPr>
          <p:cNvSpPr/>
          <p:nvPr/>
        </p:nvSpPr>
        <p:spPr>
          <a:xfrm>
            <a:off x="5454098" y="2633173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7</a:t>
            </a:r>
            <a:endParaRPr lang="ru-RU" sz="1050" dirty="0"/>
          </a:p>
        </p:txBody>
      </p:sp>
      <p:sp>
        <p:nvSpPr>
          <p:cNvPr id="113" name="Блок-схема: узел 200">
            <a:extLst>
              <a:ext uri="{FF2B5EF4-FFF2-40B4-BE49-F238E27FC236}">
                <a16:creationId xmlns:a16="http://schemas.microsoft.com/office/drawing/2014/main" id="{EA0180C6-704F-3540-97BA-B4972547B2E3}"/>
              </a:ext>
            </a:extLst>
          </p:cNvPr>
          <p:cNvSpPr/>
          <p:nvPr/>
        </p:nvSpPr>
        <p:spPr>
          <a:xfrm>
            <a:off x="6534017" y="2629828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4</a:t>
            </a:r>
            <a:endParaRPr lang="ru-RU" sz="1050" dirty="0"/>
          </a:p>
        </p:txBody>
      </p:sp>
      <p:sp>
        <p:nvSpPr>
          <p:cNvPr id="114" name="Блок-схема: узел 201">
            <a:extLst>
              <a:ext uri="{FF2B5EF4-FFF2-40B4-BE49-F238E27FC236}">
                <a16:creationId xmlns:a16="http://schemas.microsoft.com/office/drawing/2014/main" id="{56946D13-4887-5243-AE7E-7BDF3401262A}"/>
              </a:ext>
            </a:extLst>
          </p:cNvPr>
          <p:cNvSpPr/>
          <p:nvPr/>
        </p:nvSpPr>
        <p:spPr>
          <a:xfrm>
            <a:off x="3401669" y="1924723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  <a:endParaRPr lang="ru-RU" sz="1050" dirty="0"/>
          </a:p>
        </p:txBody>
      </p:sp>
      <p:sp>
        <p:nvSpPr>
          <p:cNvPr id="115" name="Блок-схема: узел 202">
            <a:extLst>
              <a:ext uri="{FF2B5EF4-FFF2-40B4-BE49-F238E27FC236}">
                <a16:creationId xmlns:a16="http://schemas.microsoft.com/office/drawing/2014/main" id="{4DC35414-05EF-FC4D-90AE-A55158C2B550}"/>
              </a:ext>
            </a:extLst>
          </p:cNvPr>
          <p:cNvSpPr/>
          <p:nvPr/>
        </p:nvSpPr>
        <p:spPr>
          <a:xfrm>
            <a:off x="5966795" y="192440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4</a:t>
            </a:r>
            <a:endParaRPr lang="ru-RU" sz="1050" dirty="0"/>
          </a:p>
        </p:txBody>
      </p:sp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810BF96E-327F-B740-90B9-4F416C6C74D5}"/>
              </a:ext>
            </a:extLst>
          </p:cNvPr>
          <p:cNvCxnSpPr>
            <a:stCxn id="117" idx="4"/>
            <a:endCxn id="115" idx="0"/>
          </p:cNvCxnSpPr>
          <p:nvPr/>
        </p:nvCxnSpPr>
        <p:spPr>
          <a:xfrm rot="16200000" flipH="1">
            <a:off x="5091289" y="954399"/>
            <a:ext cx="563220" cy="137679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7" name="Блок-схема: узел 203">
            <a:extLst>
              <a:ext uri="{FF2B5EF4-FFF2-40B4-BE49-F238E27FC236}">
                <a16:creationId xmlns:a16="http://schemas.microsoft.com/office/drawing/2014/main" id="{18216088-1BAA-3A4C-8F9B-A8AE50C2F08C}"/>
              </a:ext>
            </a:extLst>
          </p:cNvPr>
          <p:cNvSpPr/>
          <p:nvPr/>
        </p:nvSpPr>
        <p:spPr>
          <a:xfrm>
            <a:off x="4590002" y="1172185"/>
            <a:ext cx="189000" cy="1890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817F1484-0FD1-9344-9C07-59EA963CBD3F}"/>
              </a:ext>
            </a:extLst>
          </p:cNvPr>
          <p:cNvCxnSpPr/>
          <p:nvPr/>
        </p:nvCxnSpPr>
        <p:spPr>
          <a:xfrm rot="16200000" flipH="1">
            <a:off x="2078723" y="1870558"/>
            <a:ext cx="2916324" cy="199822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CBD4717D-D73A-FB40-918C-08026FC622AC}"/>
              </a:ext>
            </a:extLst>
          </p:cNvPr>
          <p:cNvCxnSpPr/>
          <p:nvPr/>
        </p:nvCxnSpPr>
        <p:spPr>
          <a:xfrm rot="5400000">
            <a:off x="1727684" y="1789549"/>
            <a:ext cx="2862318" cy="21062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C5BEE687-5180-FD4F-A5FF-31E3F9977A33}"/>
              </a:ext>
            </a:extLst>
          </p:cNvPr>
          <p:cNvSpPr/>
          <p:nvPr/>
        </p:nvSpPr>
        <p:spPr>
          <a:xfrm>
            <a:off x="1941603" y="2167440"/>
            <a:ext cx="548579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j-lt"/>
              </a:rPr>
              <a:t>Число ходов должно быть чётно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!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1" name="Rectangle 1">
            <a:extLst>
              <a:ext uri="{FF2B5EF4-FFF2-40B4-BE49-F238E27FC236}">
                <a16:creationId xmlns:a16="http://schemas.microsoft.com/office/drawing/2014/main" id="{C999F3E6-87B6-5140-955C-5EE4A737A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690" y="4374144"/>
            <a:ext cx="5238582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ea typeface="Times New Roman" pitchFamily="18" charset="0"/>
                <a:cs typeface="Arial" pitchFamily="34" charset="0"/>
              </a:rPr>
              <a:t>Существенным недостатком метода является то, что построение ДИ и его оценка отделены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41450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20" grpId="0" animBg="1"/>
      <p:bldP spid="120" grpId="1" animBg="1"/>
      <p:bldP spid="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ТЕОРЕТИКО-ИГРОВЫЕ МОДЕЛИ ПР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8229600" cy="3528392"/>
          </a:xfrm>
        </p:spPr>
        <p:txBody>
          <a:bodyPr>
            <a:noAutofit/>
          </a:bodyPr>
          <a:lstStyle/>
          <a:p>
            <a:pPr algn="just"/>
            <a:r>
              <a:rPr lang="ru-RU" sz="2100" b="1" dirty="0">
                <a:latin typeface="+mj-lt"/>
              </a:rPr>
              <a:t>Игрой </a:t>
            </a:r>
            <a:r>
              <a:rPr lang="ru-RU" sz="2100" dirty="0">
                <a:latin typeface="+mj-lt"/>
              </a:rPr>
              <a:t>называется упрощённая формализованная модель конфликтной ситуации, а конфликтующие стороны называются </a:t>
            </a:r>
            <a:r>
              <a:rPr lang="ru-RU" sz="2100" b="1" dirty="0">
                <a:latin typeface="+mj-lt"/>
              </a:rPr>
              <a:t>игроками</a:t>
            </a:r>
            <a:r>
              <a:rPr lang="ru-RU" sz="2100" dirty="0">
                <a:latin typeface="+mj-lt"/>
              </a:rPr>
              <a:t>.</a:t>
            </a:r>
          </a:p>
          <a:p>
            <a:pPr algn="just"/>
            <a:r>
              <a:rPr lang="ru-RU" sz="2100" b="1" dirty="0">
                <a:latin typeface="+mj-lt"/>
              </a:rPr>
              <a:t>Ситуация</a:t>
            </a:r>
            <a:r>
              <a:rPr lang="ru-RU" sz="2100" dirty="0">
                <a:latin typeface="+mj-lt"/>
              </a:rPr>
              <a:t> называется </a:t>
            </a:r>
            <a:r>
              <a:rPr lang="ru-RU" sz="2100" b="1" dirty="0">
                <a:latin typeface="+mj-lt"/>
              </a:rPr>
              <a:t>конфликтной</a:t>
            </a:r>
            <a:r>
              <a:rPr lang="ru-RU" sz="2100" dirty="0">
                <a:latin typeface="+mj-lt"/>
              </a:rPr>
              <a:t>, если в ней сталкиваются интересы двух или более сторон, преследующих различные, в частном случае противоположные, цели.</a:t>
            </a:r>
          </a:p>
          <a:p>
            <a:pPr algn="just"/>
            <a:r>
              <a:rPr lang="ru-RU" sz="2100" dirty="0">
                <a:latin typeface="+mj-lt"/>
              </a:rPr>
              <a:t>Однократный розыгрыш игры от начала до конца называется </a:t>
            </a:r>
            <a:r>
              <a:rPr lang="ru-RU" sz="2100" b="1" dirty="0">
                <a:latin typeface="+mj-lt"/>
              </a:rPr>
              <a:t>партией</a:t>
            </a:r>
            <a:r>
              <a:rPr lang="ru-RU" sz="2100" dirty="0">
                <a:latin typeface="+mj-lt"/>
              </a:rPr>
              <a:t>. </a:t>
            </a:r>
          </a:p>
          <a:p>
            <a:pPr algn="just"/>
            <a:r>
              <a:rPr lang="ru-RU" sz="2100" b="1" dirty="0">
                <a:latin typeface="+mj-lt"/>
              </a:rPr>
              <a:t>Результатом партии </a:t>
            </a:r>
            <a:r>
              <a:rPr lang="ru-RU" sz="2100" dirty="0">
                <a:latin typeface="+mj-lt"/>
              </a:rPr>
              <a:t>являются </a:t>
            </a:r>
            <a:r>
              <a:rPr lang="ru-RU" sz="2100" b="1" dirty="0">
                <a:latin typeface="+mj-lt"/>
              </a:rPr>
              <a:t>платежи</a:t>
            </a:r>
            <a:r>
              <a:rPr lang="ru-RU" sz="2100" dirty="0">
                <a:latin typeface="+mj-lt"/>
              </a:rPr>
              <a:t> (выигрыши, проигрыши игроков).</a:t>
            </a:r>
          </a:p>
        </p:txBody>
      </p:sp>
    </p:spTree>
    <p:extLst>
      <p:ext uri="{BB962C8B-B14F-4D97-AF65-F5344CB8AC3E}">
        <p14:creationId xmlns:p14="http://schemas.microsoft.com/office/powerpoint/2010/main" val="424486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ТЕОРЕТИКО-ИГРОВЫЕ МОДЕЛИ ПР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8229600" cy="3703366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latin typeface="+mj-lt"/>
              </a:rPr>
              <a:t>Партия состоит из </a:t>
            </a:r>
            <a:r>
              <a:rPr lang="ru-RU" sz="2200" b="1" dirty="0">
                <a:latin typeface="+mj-lt"/>
              </a:rPr>
              <a:t>ходов</a:t>
            </a:r>
            <a:r>
              <a:rPr lang="ru-RU" sz="2200" dirty="0">
                <a:latin typeface="+mj-lt"/>
              </a:rPr>
              <a:t>, а под ходом понимается выбор из множества возможных альтернатив.</a:t>
            </a:r>
          </a:p>
          <a:p>
            <a:pPr algn="just"/>
            <a:endParaRPr lang="ru-RU" sz="2200" dirty="0">
              <a:latin typeface="+mj-lt"/>
            </a:endParaRPr>
          </a:p>
          <a:p>
            <a:pPr algn="just"/>
            <a:endParaRPr lang="ru-RU" sz="2200" dirty="0">
              <a:latin typeface="+mj-lt"/>
            </a:endParaRPr>
          </a:p>
          <a:p>
            <a:pPr algn="just"/>
            <a:endParaRPr lang="ru-RU" sz="2200" b="1" dirty="0">
              <a:latin typeface="+mj-lt"/>
            </a:endParaRPr>
          </a:p>
          <a:p>
            <a:pPr algn="just"/>
            <a:r>
              <a:rPr lang="ru-RU" sz="2200" b="1" dirty="0">
                <a:latin typeface="+mj-lt"/>
              </a:rPr>
              <a:t>Игра</a:t>
            </a:r>
            <a:r>
              <a:rPr lang="ru-RU" sz="2200" dirty="0">
                <a:latin typeface="+mj-lt"/>
              </a:rPr>
              <a:t>, включающая личные ходы, называется </a:t>
            </a:r>
            <a:r>
              <a:rPr lang="ru-RU" sz="2200" b="1" dirty="0">
                <a:latin typeface="+mj-lt"/>
              </a:rPr>
              <a:t>стратегической</a:t>
            </a:r>
            <a:r>
              <a:rPr lang="ru-RU" sz="2200" dirty="0">
                <a:latin typeface="+mj-lt"/>
              </a:rPr>
              <a:t>.</a:t>
            </a:r>
          </a:p>
          <a:p>
            <a:pPr algn="just"/>
            <a:r>
              <a:rPr lang="ru-RU" sz="2200" b="1" dirty="0">
                <a:latin typeface="+mj-lt"/>
              </a:rPr>
              <a:t>Игра</a:t>
            </a:r>
            <a:r>
              <a:rPr lang="ru-RU" sz="2200" dirty="0">
                <a:latin typeface="+mj-lt"/>
              </a:rPr>
              <a:t>, состоящая из одних случайных ходов, называется </a:t>
            </a:r>
            <a:r>
              <a:rPr lang="ru-RU" sz="2200" b="1" dirty="0">
                <a:latin typeface="+mj-lt"/>
              </a:rPr>
              <a:t>азартной</a:t>
            </a:r>
            <a:r>
              <a:rPr lang="ru-RU" sz="2200" dirty="0">
                <a:latin typeface="+mj-lt"/>
              </a:rPr>
              <a:t> и такие игры в теории игр (ТИ) не рассматриваются.</a:t>
            </a:r>
          </a:p>
          <a:p>
            <a:pPr algn="just"/>
            <a:endParaRPr lang="ru-RU" sz="2200" dirty="0">
              <a:latin typeface="+mj-lt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A6FAC71C-844C-314D-A5E2-6F1DD0A2804F}"/>
              </a:ext>
            </a:extLst>
          </p:cNvPr>
          <p:cNvSpPr txBox="1">
            <a:spLocks/>
          </p:cNvSpPr>
          <p:nvPr/>
        </p:nvSpPr>
        <p:spPr>
          <a:xfrm>
            <a:off x="3293858" y="2078133"/>
            <a:ext cx="2556284" cy="8758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latin typeface="+mj-lt"/>
              </a:rPr>
              <a:t> личные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latin typeface="+mj-lt"/>
              </a:rPr>
              <a:t> случайные</a:t>
            </a:r>
          </a:p>
        </p:txBody>
      </p:sp>
    </p:spTree>
    <p:extLst>
      <p:ext uri="{BB962C8B-B14F-4D97-AF65-F5344CB8AC3E}">
        <p14:creationId xmlns:p14="http://schemas.microsoft.com/office/powerpoint/2010/main" val="19897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ТЕОРЕТИКО-ИГРОВЫЕ МОДЕЛИ ПР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8229600" cy="370336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+mj-lt"/>
              </a:rPr>
              <a:t>Игра </a:t>
            </a:r>
            <a:r>
              <a:rPr lang="en-US" sz="2400" b="1" i="1" dirty="0">
                <a:latin typeface="+mj-lt"/>
              </a:rPr>
              <a:t>n</a:t>
            </a:r>
            <a:r>
              <a:rPr lang="en-US" sz="2400" b="1" dirty="0">
                <a:latin typeface="+mj-lt"/>
              </a:rPr>
              <a:t>-</a:t>
            </a:r>
            <a:r>
              <a:rPr lang="ru-RU" sz="2400" b="1" dirty="0">
                <a:latin typeface="+mj-lt"/>
              </a:rPr>
              <a:t>лиц </a:t>
            </a:r>
            <a:r>
              <a:rPr lang="ru-RU" sz="2400" dirty="0">
                <a:latin typeface="+mj-lt"/>
              </a:rPr>
              <a:t>может быть описана следующим образом</a:t>
            </a:r>
          </a:p>
          <a:p>
            <a:pPr algn="ctr"/>
            <a:endParaRPr lang="ru-RU" sz="2400" b="1" i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G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= {</a:t>
            </a:r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, … , </a:t>
            </a:r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H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, … , </a:t>
            </a:r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)}</a:t>
            </a:r>
            <a:r>
              <a:rPr lang="en-US" sz="2400" dirty="0">
                <a:latin typeface="+mj-lt"/>
              </a:rPr>
              <a:t>, </a:t>
            </a:r>
            <a:endParaRPr lang="ru-RU" sz="2400" dirty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dirty="0">
                <a:latin typeface="+mj-lt"/>
              </a:rPr>
              <a:t>где </a:t>
            </a:r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400" b="1" baseline="-250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– стратегия </a:t>
            </a:r>
            <a:r>
              <a:rPr lang="en-US" sz="2400" b="1" i="1" dirty="0" err="1">
                <a:solidFill>
                  <a:schemeClr val="accent1"/>
                </a:solidFill>
                <a:latin typeface="+mj-lt"/>
              </a:rPr>
              <a:t>i</a:t>
            </a:r>
            <a:r>
              <a:rPr lang="ru-RU" sz="2400" dirty="0">
                <a:latin typeface="+mj-lt"/>
              </a:rPr>
              <a:t> игрока, </a:t>
            </a:r>
            <a:r>
              <a:rPr lang="en-US" sz="2400" b="1" i="1" dirty="0">
                <a:solidFill>
                  <a:schemeClr val="accent1"/>
                </a:solidFill>
                <a:latin typeface="+mj-lt"/>
              </a:rPr>
              <a:t>H</a:t>
            </a:r>
            <a:r>
              <a:rPr lang="ru-RU" sz="2400" dirty="0">
                <a:latin typeface="+mj-lt"/>
              </a:rPr>
              <a:t> – платёж по игре.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Исход каждой партии оценивается </a:t>
            </a:r>
            <a:r>
              <a:rPr lang="ru-RU" sz="2400" b="1" dirty="0"/>
              <a:t>платежом</a:t>
            </a:r>
            <a:r>
              <a:rPr lang="ru-RU" sz="2400" dirty="0"/>
              <a:t>, определяющим выигрыш (проигрыш) каждого игрока.</a:t>
            </a:r>
          </a:p>
          <a:p>
            <a:pPr algn="just"/>
            <a:endParaRPr lang="ru-RU" sz="2400" dirty="0">
              <a:latin typeface="+mj-lt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B4D37652-D684-9A47-9BB1-DD4AE7A2D74F}"/>
              </a:ext>
            </a:extLst>
          </p:cNvPr>
          <p:cNvSpPr txBox="1">
            <a:spLocks/>
          </p:cNvSpPr>
          <p:nvPr/>
        </p:nvSpPr>
        <p:spPr>
          <a:xfrm>
            <a:off x="457200" y="1131590"/>
            <a:ext cx="8229600" cy="34295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270000"/>
            <a:r>
              <a:rPr lang="ru-RU" sz="3500" b="1" dirty="0">
                <a:solidFill>
                  <a:schemeClr val="bg1"/>
                </a:solidFill>
                <a:latin typeface="+mj-lt"/>
              </a:rPr>
              <a:t>Основная задача теории игр (ТИ)</a:t>
            </a:r>
            <a:r>
              <a:rPr lang="ru-RU" sz="3500" dirty="0">
                <a:solidFill>
                  <a:schemeClr val="bg1"/>
                </a:solidFill>
                <a:latin typeface="+mj-lt"/>
              </a:rPr>
              <a:t>: </a:t>
            </a:r>
          </a:p>
          <a:p>
            <a:pPr marL="270000" algn="ctr"/>
            <a:r>
              <a:rPr lang="ru-RU" sz="3500" b="1" dirty="0">
                <a:solidFill>
                  <a:schemeClr val="bg1"/>
                </a:solidFill>
                <a:latin typeface="+mj-lt"/>
              </a:rPr>
              <a:t>нахождение оптимальных стратегий игроков в стратегических играх</a:t>
            </a:r>
          </a:p>
        </p:txBody>
      </p:sp>
    </p:spTree>
    <p:extLst>
      <p:ext uri="{BB962C8B-B14F-4D97-AF65-F5344CB8AC3E}">
        <p14:creationId xmlns:p14="http://schemas.microsoft.com/office/powerpoint/2010/main" val="21194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КЛАССИФИКАЦИЯ ТИ МОДЕЛЕЙ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B7B359-42C3-E14A-8925-A0125731D4DE}"/>
              </a:ext>
            </a:extLst>
          </p:cNvPr>
          <p:cNvSpPr/>
          <p:nvPr/>
        </p:nvSpPr>
        <p:spPr>
          <a:xfrm>
            <a:off x="490376" y="1275606"/>
            <a:ext cx="2952328" cy="23083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Дискретные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Конечные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Бесконечные</a:t>
            </a:r>
          </a:p>
          <a:p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Непрерывные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Бесконечные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E688B30-E795-AA45-BB0A-D99D0783D79A}"/>
              </a:ext>
            </a:extLst>
          </p:cNvPr>
          <p:cNvSpPr/>
          <p:nvPr/>
        </p:nvSpPr>
        <p:spPr>
          <a:xfrm>
            <a:off x="4716016" y="1275606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N-</a:t>
            </a:r>
            <a:r>
              <a:rPr lang="ru-RU" sz="2400" b="1" dirty="0">
                <a:latin typeface="+mj-lt"/>
              </a:rPr>
              <a:t>лиц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Коалиционные (кооперативные)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 err="1">
                <a:latin typeface="+mj-lt"/>
              </a:rPr>
              <a:t>Некоалиционные</a:t>
            </a:r>
            <a:r>
              <a:rPr lang="ru-RU" sz="2400" dirty="0">
                <a:latin typeface="+mj-lt"/>
              </a:rPr>
              <a:t> (некооперативные)</a:t>
            </a:r>
          </a:p>
          <a:p>
            <a:endParaRPr lang="ru-RU" sz="2400" b="1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2-х лиц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Антагонистические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dirty="0">
                <a:latin typeface="+mj-lt"/>
              </a:rPr>
              <a:t>Неантагонистические</a:t>
            </a:r>
          </a:p>
        </p:txBody>
      </p:sp>
    </p:spTree>
    <p:extLst>
      <p:ext uri="{BB962C8B-B14F-4D97-AF65-F5344CB8AC3E}">
        <p14:creationId xmlns:p14="http://schemas.microsoft.com/office/powerpoint/2010/main" val="18925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КЛАССИФИКАЦИЯ ТИ МОДЕЛЕЙ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B7B359-42C3-E14A-8925-A0125731D4DE}"/>
              </a:ext>
            </a:extLst>
          </p:cNvPr>
          <p:cNvSpPr/>
          <p:nvPr/>
        </p:nvSpPr>
        <p:spPr>
          <a:xfrm>
            <a:off x="457200" y="1299783"/>
            <a:ext cx="5593792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+mj-lt"/>
              </a:rPr>
              <a:t>С полной информацией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+mj-lt"/>
              </a:rPr>
              <a:t>С неполной информацией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E688B30-E795-AA45-BB0A-D99D0783D79A}"/>
              </a:ext>
            </a:extLst>
          </p:cNvPr>
          <p:cNvSpPr/>
          <p:nvPr/>
        </p:nvSpPr>
        <p:spPr>
          <a:xfrm>
            <a:off x="490376" y="2571750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+mj-lt"/>
              </a:rPr>
              <a:t>С нулевой суммой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latin typeface="+mj-lt"/>
              </a:rPr>
              <a:t>С ненулевой суммой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B38857-08C1-C743-A04D-81CACCEBA4D0}"/>
              </a:ext>
            </a:extLst>
          </p:cNvPr>
          <p:cNvSpPr/>
          <p:nvPr/>
        </p:nvSpPr>
        <p:spPr>
          <a:xfrm>
            <a:off x="490376" y="38437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Одноходовые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/>
              <a:t>Многоходовые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04A036-43B6-2B4C-B397-4CCFB1381964}"/>
              </a:ext>
            </a:extLst>
          </p:cNvPr>
          <p:cNvCxnSpPr>
            <a:cxnSpLocks/>
          </p:cNvCxnSpPr>
          <p:nvPr/>
        </p:nvCxnSpPr>
        <p:spPr>
          <a:xfrm>
            <a:off x="457200" y="2283718"/>
            <a:ext cx="7972400" cy="0"/>
          </a:xfrm>
          <a:prstGeom prst="line">
            <a:avLst/>
          </a:prstGeo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5ADFADB-66BC-514C-BD9F-A3A2332E6766}"/>
              </a:ext>
            </a:extLst>
          </p:cNvPr>
          <p:cNvCxnSpPr>
            <a:cxnSpLocks/>
          </p:cNvCxnSpPr>
          <p:nvPr/>
        </p:nvCxnSpPr>
        <p:spPr>
          <a:xfrm>
            <a:off x="490376" y="3579862"/>
            <a:ext cx="7972400" cy="0"/>
          </a:xfrm>
          <a:prstGeom prst="line">
            <a:avLst/>
          </a:prstGeo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2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+mj-lt"/>
              </a:rPr>
              <a:t>ПАРНАЯ АНТАГОНИСТИЧЕСКАЯ ИГРА</a:t>
            </a:r>
            <a:endParaRPr lang="ru-RU" dirty="0">
              <a:latin typeface="+mj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8229600" cy="3528392"/>
          </a:xfrm>
        </p:spPr>
        <p:txBody>
          <a:bodyPr>
            <a:noAutofit/>
          </a:bodyPr>
          <a:lstStyle/>
          <a:p>
            <a:r>
              <a:rPr lang="ru-RU" sz="2400" b="1" dirty="0"/>
              <a:t>Игрок </a:t>
            </a:r>
            <a:r>
              <a:rPr lang="en-US" sz="2400" b="1" dirty="0"/>
              <a:t>A</a:t>
            </a:r>
            <a:r>
              <a:rPr lang="ru-RU" sz="2400" dirty="0"/>
              <a:t> обладает множеством стратегий </a:t>
            </a:r>
            <a:r>
              <a:rPr lang="en-US" sz="2400" b="1" dirty="0"/>
              <a:t>A</a:t>
            </a:r>
            <a:r>
              <a:rPr lang="ru-RU" sz="2400" b="1" baseline="-25000" dirty="0"/>
              <a:t>1</a:t>
            </a:r>
            <a:r>
              <a:rPr lang="ru-RU" sz="2400" b="1" dirty="0"/>
              <a:t>, … , </a:t>
            </a:r>
            <a:r>
              <a:rPr lang="en-US" sz="2400" b="1" dirty="0"/>
              <a:t>A</a:t>
            </a:r>
            <a:r>
              <a:rPr lang="en-US" sz="2400" b="1" baseline="-25000" dirty="0"/>
              <a:t>n</a:t>
            </a:r>
            <a:endParaRPr lang="ru-RU" sz="2400" b="1" baseline="-25000" dirty="0"/>
          </a:p>
          <a:p>
            <a:r>
              <a:rPr lang="ru-RU" sz="2400" b="1" dirty="0"/>
              <a:t>Игрок </a:t>
            </a:r>
            <a:r>
              <a:rPr lang="en-US" sz="2400" b="1" dirty="0"/>
              <a:t>B</a:t>
            </a:r>
            <a:r>
              <a:rPr lang="ru-RU" sz="2400" dirty="0"/>
              <a:t> обладает множеством стратегий </a:t>
            </a:r>
            <a:r>
              <a:rPr lang="en-US" sz="2400" b="1" dirty="0"/>
              <a:t>B</a:t>
            </a:r>
            <a:r>
              <a:rPr lang="ru-RU" sz="2400" b="1" baseline="-25000" dirty="0"/>
              <a:t>1</a:t>
            </a:r>
            <a:r>
              <a:rPr lang="ru-RU" sz="2400" b="1" dirty="0"/>
              <a:t>, … ,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m</a:t>
            </a:r>
            <a:endParaRPr lang="ru-RU" sz="2400" b="1" baseline="-25000" dirty="0"/>
          </a:p>
          <a:p>
            <a:endParaRPr lang="ru-RU" sz="2400" b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B984AAC-63DA-F348-8664-61E9066AA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38224"/>
              </p:ext>
            </p:extLst>
          </p:nvPr>
        </p:nvGraphicFramePr>
        <p:xfrm>
          <a:off x="457200" y="2191844"/>
          <a:ext cx="8229600" cy="298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9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ДЕРЕВО ИГРЫ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8229600" cy="3528392"/>
          </a:xfrm>
        </p:spPr>
        <p:txBody>
          <a:bodyPr>
            <a:noAutofit/>
          </a:bodyPr>
          <a:lstStyle/>
          <a:p>
            <a:pPr algn="just">
              <a:spcAft>
                <a:spcPts val="450"/>
              </a:spcAft>
            </a:pPr>
            <a:r>
              <a:rPr lang="ru-RU" sz="2400" b="1" dirty="0"/>
              <a:t>Вершины дерева </a:t>
            </a:r>
            <a:r>
              <a:rPr lang="ru-RU" sz="2400" dirty="0"/>
              <a:t>– это ситуации или состояния, которые возможны в процессе игры.</a:t>
            </a:r>
          </a:p>
          <a:p>
            <a:pPr algn="just">
              <a:spcAft>
                <a:spcPts val="450"/>
              </a:spcAft>
            </a:pPr>
            <a:r>
              <a:rPr lang="ru-RU" sz="2400" b="1" dirty="0"/>
              <a:t>Корень дерева </a:t>
            </a:r>
            <a:r>
              <a:rPr lang="ru-RU" sz="2400" dirty="0"/>
              <a:t>– начальная ситуация (начало игры).</a:t>
            </a:r>
          </a:p>
          <a:p>
            <a:pPr algn="just">
              <a:spcAft>
                <a:spcPts val="450"/>
              </a:spcAft>
            </a:pPr>
            <a:r>
              <a:rPr lang="ru-RU" sz="2400" b="1" dirty="0"/>
              <a:t>Концевые вершины</a:t>
            </a:r>
            <a:r>
              <a:rPr lang="ru-RU" sz="2400" dirty="0"/>
              <a:t> – это конечные состояния игры, взвешенные платежами.</a:t>
            </a:r>
          </a:p>
          <a:p>
            <a:pPr algn="just">
              <a:spcAft>
                <a:spcPts val="450"/>
              </a:spcAft>
            </a:pPr>
            <a:r>
              <a:rPr lang="ru-RU" sz="2400" b="1" dirty="0"/>
              <a:t>Дуги</a:t>
            </a:r>
            <a:r>
              <a:rPr lang="ru-RU" sz="2400" dirty="0"/>
              <a:t> – возможные переходы из состояния под действием определённой стратегии.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50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ДЕРЕВО ИГРЫ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F054648-6727-964B-954D-9692536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C680CF3B-32DA-ED4A-9180-F7ECF11F6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8229600" cy="3528392"/>
          </a:xfrm>
        </p:spPr>
        <p:txBody>
          <a:bodyPr>
            <a:noAutofit/>
          </a:bodyPr>
          <a:lstStyle/>
          <a:p>
            <a:pPr algn="just">
              <a:spcAft>
                <a:spcPts val="450"/>
              </a:spcAft>
            </a:pPr>
            <a:r>
              <a:rPr lang="ru-RU" sz="2400" dirty="0"/>
              <a:t>В </a:t>
            </a:r>
            <a:r>
              <a:rPr lang="ru-RU" sz="2400" b="1" dirty="0"/>
              <a:t>класс информации </a:t>
            </a:r>
            <a:r>
              <a:rPr lang="ru-RU" sz="2400" dirty="0"/>
              <a:t>объединяются все те вершины ДИ, в которых игроку, делающему личный ход, доступна одна и та же информация.</a:t>
            </a:r>
          </a:p>
          <a:p>
            <a:pPr algn="just">
              <a:spcAft>
                <a:spcPts val="450"/>
              </a:spcAft>
            </a:pPr>
            <a:endParaRPr lang="ru-RU" sz="2400" dirty="0"/>
          </a:p>
          <a:p>
            <a:pPr algn="just">
              <a:spcAft>
                <a:spcPts val="450"/>
              </a:spcAft>
            </a:pPr>
            <a:r>
              <a:rPr lang="ru-RU" sz="2400" dirty="0"/>
              <a:t>Если в ДИ все классы информации содержат по одной вершине, то это </a:t>
            </a:r>
            <a:r>
              <a:rPr lang="ru-RU" sz="2400" b="1" dirty="0"/>
              <a:t>игра с полной информацией</a:t>
            </a:r>
            <a:r>
              <a:rPr lang="ru-RU" sz="2400" dirty="0"/>
              <a:t>, а в противном случае это </a:t>
            </a:r>
            <a:r>
              <a:rPr lang="ru-RU" sz="2400" b="1" dirty="0"/>
              <a:t>игра с неполной информацией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455367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74BC09-7D62-4127-A5E5-4021FFA8E0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105</TotalTime>
  <Words>918</Words>
  <Application>Microsoft Macintosh PowerPoint</Application>
  <PresentationFormat>Экран (16:9)</PresentationFormat>
  <Paragraphs>198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Wingdings</vt:lpstr>
      <vt:lpstr>Avenir Next Cyr</vt:lpstr>
      <vt:lpstr>Calibri</vt:lpstr>
      <vt:lpstr>mpei_shablon_3000</vt:lpstr>
      <vt:lpstr>1_alena_shablon</vt:lpstr>
      <vt:lpstr>ТЕОРИЯ ПРИНЯТИЯ РЕШЕНИЙ (ТПР)</vt:lpstr>
      <vt:lpstr>ТЕОРЕТИКО-ИГРОВЫЕ МОДЕЛИ ПР</vt:lpstr>
      <vt:lpstr>ТЕОРЕТИКО-ИГРОВЫЕ МОДЕЛИ ПР</vt:lpstr>
      <vt:lpstr>ТЕОРЕТИКО-ИГРОВЫЕ МОДЕЛИ ПР</vt:lpstr>
      <vt:lpstr>КЛАССИФИКАЦИЯ ТИ МОДЕЛЕЙ</vt:lpstr>
      <vt:lpstr>КЛАССИФИКАЦИЯ ТИ МОДЕЛЕЙ</vt:lpstr>
      <vt:lpstr>ПАРНАЯ АНТАГОНИСТИЧЕСКАЯ ИГРА</vt:lpstr>
      <vt:lpstr>ДЕРЕВО ИГРЫ</vt:lpstr>
      <vt:lpstr>ДЕРЕВО ИГРЫ</vt:lpstr>
      <vt:lpstr>Представление игры в виде ДИ</vt:lpstr>
      <vt:lpstr>Представление игры в виде ДИ</vt:lpstr>
      <vt:lpstr>Представление игры в виде ДИ</vt:lpstr>
      <vt:lpstr>Методы сокращения перебора при поиске решения на дереве игры</vt:lpstr>
      <vt:lpstr>Методы сокращения перебора при поиске решения на дереве игры</vt:lpstr>
      <vt:lpstr>Методы сокращения перебора при поиске решения на дереве игры</vt:lpstr>
      <vt:lpstr>Метод МИНИМАКСА (МАКСИМИНА)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ПРИНЯТИЯ РЕШЕНИЙ (ТПР)</dc:title>
  <dc:creator>Павел Варшавский</dc:creator>
  <cp:lastModifiedBy>Павел Варшавский</cp:lastModifiedBy>
  <cp:revision>1</cp:revision>
  <dcterms:created xsi:type="dcterms:W3CDTF">2020-02-19T18:31:18Z</dcterms:created>
  <dcterms:modified xsi:type="dcterms:W3CDTF">2020-02-19T20:16:30Z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