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36" r:id="rId1"/>
  </p:sldMasterIdLst>
  <p:notesMasterIdLst>
    <p:notesMasterId r:id="rId10"/>
  </p:notesMasterIdLst>
  <p:sldIdLst>
    <p:sldId id="275" r:id="rId2"/>
    <p:sldId id="279" r:id="rId3"/>
    <p:sldId id="280" r:id="rId4"/>
    <p:sldId id="276" r:id="rId5"/>
    <p:sldId id="281" r:id="rId6"/>
    <p:sldId id="277" r:id="rId7"/>
    <p:sldId id="282" r:id="rId8"/>
    <p:sldId id="27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37" autoAdjust="0"/>
  </p:normalViewPr>
  <p:slideViewPr>
    <p:cSldViewPr>
      <p:cViewPr>
        <p:scale>
          <a:sx n="70" d="100"/>
          <a:sy n="70" d="100"/>
        </p:scale>
        <p:origin x="-11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B0C5A-B197-46F1-A91C-9A9843D5AF3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C0BEFC-D25C-4CAF-8FEF-4D1198A324BA}">
      <dgm:prSet phldrT="[Текст]" custT="1"/>
      <dgm:spPr/>
      <dgm:t>
        <a:bodyPr/>
        <a:lstStyle/>
        <a:p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Дискретные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039585-7E34-41CB-AFB0-710D569F065B}" type="parTrans" cxnId="{41D632CC-F36C-461B-831E-EA0CAF07BCD5}">
      <dgm:prSet/>
      <dgm:spPr/>
      <dgm:t>
        <a:bodyPr/>
        <a:lstStyle/>
        <a:p>
          <a:endParaRPr lang="ru-RU"/>
        </a:p>
      </dgm:t>
    </dgm:pt>
    <dgm:pt modelId="{E6A56FF6-96E0-48C3-81AC-227D042B407D}" type="sibTrans" cxnId="{41D632CC-F36C-461B-831E-EA0CAF07BCD5}">
      <dgm:prSet/>
      <dgm:spPr/>
      <dgm:t>
        <a:bodyPr/>
        <a:lstStyle/>
        <a:p>
          <a:endParaRPr lang="ru-RU"/>
        </a:p>
      </dgm:t>
    </dgm:pt>
    <dgm:pt modelId="{A47F5BB0-427F-466A-9CED-A76B4C46BC23}">
      <dgm:prSet phldrT="[Текст]" custT="1"/>
      <dgm:spPr/>
      <dgm:t>
        <a:bodyPr/>
        <a:lstStyle/>
        <a:p>
          <a:r>
            <a:rPr lang="ru-RU" sz="1400" b="1" i="1" dirty="0"/>
            <a:t>Конечные</a:t>
          </a:r>
          <a:endParaRPr lang="ru-RU" sz="1400" i="1" dirty="0"/>
        </a:p>
      </dgm:t>
    </dgm:pt>
    <dgm:pt modelId="{8F2D0775-A775-489F-AFF9-081C88E49485}" type="parTrans" cxnId="{D3CDF2EF-6B2C-4032-A74F-16171249AFB6}">
      <dgm:prSet/>
      <dgm:spPr/>
      <dgm:t>
        <a:bodyPr/>
        <a:lstStyle/>
        <a:p>
          <a:endParaRPr lang="ru-RU"/>
        </a:p>
      </dgm:t>
    </dgm:pt>
    <dgm:pt modelId="{6B1D92BD-3E5A-4372-ACA3-831B5450B6ED}" type="sibTrans" cxnId="{D3CDF2EF-6B2C-4032-A74F-16171249AFB6}">
      <dgm:prSet/>
      <dgm:spPr/>
      <dgm:t>
        <a:bodyPr/>
        <a:lstStyle/>
        <a:p>
          <a:endParaRPr lang="ru-RU"/>
        </a:p>
      </dgm:t>
    </dgm:pt>
    <dgm:pt modelId="{EC14BD4A-637B-4535-9682-265075F1C54A}">
      <dgm:prSet phldrT="[Текст]" custT="1"/>
      <dgm:spPr/>
      <dgm:t>
        <a:bodyPr/>
        <a:lstStyle/>
        <a:p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Непрерывные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3BFE5E-C011-41DA-A606-5DAE14333A33}" type="parTrans" cxnId="{F599EC08-902C-4CA0-91C0-0CEF55C81D60}">
      <dgm:prSet/>
      <dgm:spPr/>
      <dgm:t>
        <a:bodyPr/>
        <a:lstStyle/>
        <a:p>
          <a:endParaRPr lang="ru-RU"/>
        </a:p>
      </dgm:t>
    </dgm:pt>
    <dgm:pt modelId="{9332E121-B3FF-4A9B-BA1C-AC3BA6BDB76B}" type="sibTrans" cxnId="{F599EC08-902C-4CA0-91C0-0CEF55C81D60}">
      <dgm:prSet/>
      <dgm:spPr/>
      <dgm:t>
        <a:bodyPr/>
        <a:lstStyle/>
        <a:p>
          <a:endParaRPr lang="ru-RU"/>
        </a:p>
      </dgm:t>
    </dgm:pt>
    <dgm:pt modelId="{4025E7B8-0F70-4B93-A2FD-747226DC87BD}">
      <dgm:prSet phldrT="[Текст]" custT="1"/>
      <dgm:spPr/>
      <dgm:t>
        <a:bodyPr/>
        <a:lstStyle/>
        <a:p>
          <a:r>
            <a:rPr lang="ru-RU" sz="1400" b="1" i="1" dirty="0"/>
            <a:t>Бесконечные</a:t>
          </a:r>
          <a:endParaRPr lang="ru-RU" sz="1400" i="1" dirty="0"/>
        </a:p>
      </dgm:t>
    </dgm:pt>
    <dgm:pt modelId="{70479E7C-C8F5-4AA2-A6BB-3E3CE65FB57F}" type="parTrans" cxnId="{0B67C357-C519-4A14-A20D-7804B525AF1E}">
      <dgm:prSet/>
      <dgm:spPr/>
      <dgm:t>
        <a:bodyPr/>
        <a:lstStyle/>
        <a:p>
          <a:endParaRPr lang="ru-RU"/>
        </a:p>
      </dgm:t>
    </dgm:pt>
    <dgm:pt modelId="{B6AFEBB3-B840-4686-A461-666B97620F07}" type="sibTrans" cxnId="{0B67C357-C519-4A14-A20D-7804B525AF1E}">
      <dgm:prSet/>
      <dgm:spPr/>
      <dgm:t>
        <a:bodyPr/>
        <a:lstStyle/>
        <a:p>
          <a:endParaRPr lang="ru-RU"/>
        </a:p>
      </dgm:t>
    </dgm:pt>
    <dgm:pt modelId="{531C64B2-C697-4E92-9F12-84F783C52CE7}">
      <dgm:prSet phldrT="[Текст]" custT="1"/>
      <dgm:spPr/>
      <dgm:t>
        <a:bodyPr/>
        <a:lstStyle/>
        <a:p>
          <a:r>
            <a:rPr lang="ru-RU" sz="1400" b="1" i="1" dirty="0"/>
            <a:t>Бесконечные</a:t>
          </a:r>
          <a:endParaRPr lang="ru-RU" sz="1400" i="1" dirty="0"/>
        </a:p>
      </dgm:t>
    </dgm:pt>
    <dgm:pt modelId="{AB612241-2064-447C-BEDA-8763E375074D}" type="parTrans" cxnId="{4C741D57-FB8E-4F9D-9075-F33860FE1A50}">
      <dgm:prSet/>
      <dgm:spPr/>
      <dgm:t>
        <a:bodyPr/>
        <a:lstStyle/>
        <a:p>
          <a:endParaRPr lang="ru-RU"/>
        </a:p>
      </dgm:t>
    </dgm:pt>
    <dgm:pt modelId="{EBFD978E-69D7-48FE-BB05-93494B04300E}" type="sibTrans" cxnId="{4C741D57-FB8E-4F9D-9075-F33860FE1A50}">
      <dgm:prSet/>
      <dgm:spPr/>
      <dgm:t>
        <a:bodyPr/>
        <a:lstStyle/>
        <a:p>
          <a:endParaRPr lang="ru-RU"/>
        </a:p>
      </dgm:t>
    </dgm:pt>
    <dgm:pt modelId="{529E8A7E-67B0-41B5-85D9-D17FCFC20288}">
      <dgm:prSet phldrT="[Текст]" custT="1"/>
      <dgm:spPr/>
      <dgm:t>
        <a:bodyPr/>
        <a:lstStyle/>
        <a:p>
          <a:r>
            <a: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</a:t>
          </a:r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-лиц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D1AED6-C0E9-4E4A-B6BA-3A8289528BDC}" type="parTrans" cxnId="{D7988FEC-F8E8-44BB-8779-1048A229634A}">
      <dgm:prSet/>
      <dgm:spPr/>
      <dgm:t>
        <a:bodyPr/>
        <a:lstStyle/>
        <a:p>
          <a:endParaRPr lang="ru-RU"/>
        </a:p>
      </dgm:t>
    </dgm:pt>
    <dgm:pt modelId="{8ADAB77D-0B33-47EB-BB42-2DB6DCA896B8}" type="sibTrans" cxnId="{D7988FEC-F8E8-44BB-8779-1048A229634A}">
      <dgm:prSet/>
      <dgm:spPr/>
      <dgm:t>
        <a:bodyPr/>
        <a:lstStyle/>
        <a:p>
          <a:endParaRPr lang="ru-RU"/>
        </a:p>
      </dgm:t>
    </dgm:pt>
    <dgm:pt modelId="{224788C2-8913-4291-9BE4-DC45303D8113}">
      <dgm:prSet phldrT="[Текст]" custT="1"/>
      <dgm:spPr/>
      <dgm:t>
        <a:bodyPr/>
        <a:lstStyle/>
        <a:p>
          <a:r>
            <a:rPr lang="ru-RU" sz="1400" b="1" i="1" dirty="0"/>
            <a:t>Коалиционные (кооперативные)</a:t>
          </a:r>
          <a:endParaRPr lang="ru-RU" sz="1400" i="1" dirty="0"/>
        </a:p>
      </dgm:t>
    </dgm:pt>
    <dgm:pt modelId="{92659164-0472-4A72-9D8D-74E3427CCAFA}" type="parTrans" cxnId="{3C1C259E-6BAA-41A3-9362-74BABE5085F4}">
      <dgm:prSet/>
      <dgm:spPr/>
      <dgm:t>
        <a:bodyPr/>
        <a:lstStyle/>
        <a:p>
          <a:endParaRPr lang="ru-RU"/>
        </a:p>
      </dgm:t>
    </dgm:pt>
    <dgm:pt modelId="{E38C522D-1A07-450F-8785-EDD7CDDB0102}" type="sibTrans" cxnId="{3C1C259E-6BAA-41A3-9362-74BABE5085F4}">
      <dgm:prSet/>
      <dgm:spPr/>
      <dgm:t>
        <a:bodyPr/>
        <a:lstStyle/>
        <a:p>
          <a:endParaRPr lang="ru-RU"/>
        </a:p>
      </dgm:t>
    </dgm:pt>
    <dgm:pt modelId="{A3B8BFD5-19E6-48E4-A623-3328904E1421}">
      <dgm:prSet custT="1"/>
      <dgm:spPr/>
      <dgm:t>
        <a:bodyPr/>
        <a:lstStyle/>
        <a:p>
          <a:r>
            <a:rPr lang="ru-RU" sz="1400" b="1" i="1" dirty="0" err="1"/>
            <a:t>Некоалиционные</a:t>
          </a:r>
          <a:r>
            <a:rPr lang="ru-RU" sz="1400" b="1" i="1" dirty="0"/>
            <a:t> (некооперативные)</a:t>
          </a:r>
          <a:endParaRPr lang="ru-RU" sz="1400" i="1" dirty="0"/>
        </a:p>
      </dgm:t>
    </dgm:pt>
    <dgm:pt modelId="{B3F968C8-8A25-4759-AD1C-B943DC2F4A0F}" type="parTrans" cxnId="{7C2AE656-00B7-4A39-9870-D5DB08A63E2D}">
      <dgm:prSet/>
      <dgm:spPr/>
      <dgm:t>
        <a:bodyPr/>
        <a:lstStyle/>
        <a:p>
          <a:endParaRPr lang="ru-RU"/>
        </a:p>
      </dgm:t>
    </dgm:pt>
    <dgm:pt modelId="{7DF486BA-881B-4F2B-86C2-660C4C4DBE53}" type="sibTrans" cxnId="{7C2AE656-00B7-4A39-9870-D5DB08A63E2D}">
      <dgm:prSet/>
      <dgm:spPr/>
      <dgm:t>
        <a:bodyPr/>
        <a:lstStyle/>
        <a:p>
          <a:endParaRPr lang="ru-RU"/>
        </a:p>
      </dgm:t>
    </dgm:pt>
    <dgm:pt modelId="{6928C13A-CE2F-4B83-87F1-1F5377307754}">
      <dgm:prSet custT="1"/>
      <dgm:spPr/>
      <dgm:t>
        <a:bodyPr/>
        <a:lstStyle/>
        <a:p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2-х лиц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185209-FD36-4CD5-B3B9-5CFE8E696918}" type="parTrans" cxnId="{79A37D5E-0A35-4FD3-BF86-497F231E51A2}">
      <dgm:prSet/>
      <dgm:spPr/>
      <dgm:t>
        <a:bodyPr/>
        <a:lstStyle/>
        <a:p>
          <a:endParaRPr lang="ru-RU"/>
        </a:p>
      </dgm:t>
    </dgm:pt>
    <dgm:pt modelId="{961F2495-C697-44F4-B280-2F1300219707}" type="sibTrans" cxnId="{79A37D5E-0A35-4FD3-BF86-497F231E51A2}">
      <dgm:prSet/>
      <dgm:spPr/>
      <dgm:t>
        <a:bodyPr/>
        <a:lstStyle/>
        <a:p>
          <a:endParaRPr lang="ru-RU"/>
        </a:p>
      </dgm:t>
    </dgm:pt>
    <dgm:pt modelId="{F9B73FED-7269-4374-B3CC-16FE06A69B0C}">
      <dgm:prSet custT="1"/>
      <dgm:spPr/>
      <dgm:t>
        <a:bodyPr/>
        <a:lstStyle/>
        <a:p>
          <a:r>
            <a:rPr lang="ru-RU" sz="1400" b="1" i="1" dirty="0"/>
            <a:t>Антагонистические</a:t>
          </a:r>
          <a:endParaRPr lang="ru-RU" sz="1400" i="1" dirty="0"/>
        </a:p>
      </dgm:t>
    </dgm:pt>
    <dgm:pt modelId="{9DE70C6A-E8AC-48B3-BC52-137A01BBCA42}" type="parTrans" cxnId="{14C2A6F5-B83A-4E1D-9938-ED3FC37E880E}">
      <dgm:prSet/>
      <dgm:spPr/>
      <dgm:t>
        <a:bodyPr/>
        <a:lstStyle/>
        <a:p>
          <a:endParaRPr lang="ru-RU"/>
        </a:p>
      </dgm:t>
    </dgm:pt>
    <dgm:pt modelId="{95D89725-6729-4294-87B8-D3F8CC7FD3B6}" type="sibTrans" cxnId="{14C2A6F5-B83A-4E1D-9938-ED3FC37E880E}">
      <dgm:prSet/>
      <dgm:spPr/>
      <dgm:t>
        <a:bodyPr/>
        <a:lstStyle/>
        <a:p>
          <a:endParaRPr lang="ru-RU"/>
        </a:p>
      </dgm:t>
    </dgm:pt>
    <dgm:pt modelId="{2608650D-314E-4A26-957F-249EC0F4C18D}">
      <dgm:prSet custT="1"/>
      <dgm:spPr/>
      <dgm:t>
        <a:bodyPr/>
        <a:lstStyle/>
        <a:p>
          <a:r>
            <a:rPr lang="ru-RU" sz="1400" b="1" i="1" dirty="0"/>
            <a:t>Неантагонистические</a:t>
          </a:r>
          <a:endParaRPr lang="ru-RU" sz="1400" i="1" dirty="0"/>
        </a:p>
      </dgm:t>
    </dgm:pt>
    <dgm:pt modelId="{5160BD42-8B4F-4A7F-9C3E-51E2CFD18EF0}" type="parTrans" cxnId="{4A284BF0-9928-4E6E-8699-0BE3543BFBFC}">
      <dgm:prSet/>
      <dgm:spPr/>
      <dgm:t>
        <a:bodyPr/>
        <a:lstStyle/>
        <a:p>
          <a:endParaRPr lang="ru-RU"/>
        </a:p>
      </dgm:t>
    </dgm:pt>
    <dgm:pt modelId="{3E0EE775-C875-4C05-8A5B-41D83C58A3BA}" type="sibTrans" cxnId="{4A284BF0-9928-4E6E-8699-0BE3543BFBFC}">
      <dgm:prSet/>
      <dgm:spPr/>
      <dgm:t>
        <a:bodyPr/>
        <a:lstStyle/>
        <a:p>
          <a:endParaRPr lang="ru-RU"/>
        </a:p>
      </dgm:t>
    </dgm:pt>
    <dgm:pt modelId="{072CE381-C4E1-4300-ACBD-EFE9ECB59962}">
      <dgm:prSet custT="1"/>
      <dgm:spPr/>
      <dgm:t>
        <a:bodyPr/>
        <a:lstStyle/>
        <a:p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полной информацией</a:t>
          </a:r>
        </a:p>
      </dgm:t>
    </dgm:pt>
    <dgm:pt modelId="{6D50E31B-9706-4C9F-BF92-1D88F830FE58}" type="parTrans" cxnId="{F1F7BD90-D233-41C2-B2C5-D6DB69C09788}">
      <dgm:prSet/>
      <dgm:spPr/>
      <dgm:t>
        <a:bodyPr/>
        <a:lstStyle/>
        <a:p>
          <a:endParaRPr lang="ru-RU"/>
        </a:p>
      </dgm:t>
    </dgm:pt>
    <dgm:pt modelId="{424F8866-CCFE-49CF-915B-E205BF6DE2A1}" type="sibTrans" cxnId="{F1F7BD90-D233-41C2-B2C5-D6DB69C09788}">
      <dgm:prSet/>
      <dgm:spPr/>
      <dgm:t>
        <a:bodyPr/>
        <a:lstStyle/>
        <a:p>
          <a:endParaRPr lang="ru-RU"/>
        </a:p>
      </dgm:t>
    </dgm:pt>
    <dgm:pt modelId="{156A19D7-B10F-4DB9-AD6E-A79C660CDAB7}">
      <dgm:prSet custT="1"/>
      <dgm:spPr/>
      <dgm:t>
        <a:bodyPr/>
        <a:lstStyle/>
        <a:p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неполной информацией</a:t>
          </a:r>
        </a:p>
      </dgm:t>
    </dgm:pt>
    <dgm:pt modelId="{17DE8D1D-098A-4275-BE9E-DC0E796A5D78}" type="parTrans" cxnId="{7CD12873-58F1-4B4C-81F1-2FD3E734F0F3}">
      <dgm:prSet/>
      <dgm:spPr/>
      <dgm:t>
        <a:bodyPr/>
        <a:lstStyle/>
        <a:p>
          <a:endParaRPr lang="ru-RU"/>
        </a:p>
      </dgm:t>
    </dgm:pt>
    <dgm:pt modelId="{F420ACA7-9B72-49FC-9F49-D3C13D09022F}" type="sibTrans" cxnId="{7CD12873-58F1-4B4C-81F1-2FD3E734F0F3}">
      <dgm:prSet/>
      <dgm:spPr/>
      <dgm:t>
        <a:bodyPr/>
        <a:lstStyle/>
        <a:p>
          <a:endParaRPr lang="ru-RU"/>
        </a:p>
      </dgm:t>
    </dgm:pt>
    <dgm:pt modelId="{2FFA133B-FA17-4CFC-A7BF-2EC402EC8268}">
      <dgm:prSet custT="1"/>
      <dgm:spPr/>
      <dgm:t>
        <a:bodyPr/>
        <a:lstStyle/>
        <a:p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нулевой суммой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CF0DEB-940F-4A41-9AA9-0A4580498AF5}" type="parTrans" cxnId="{00A4B283-5DCC-4DD3-905E-F0685A6E7147}">
      <dgm:prSet/>
      <dgm:spPr/>
      <dgm:t>
        <a:bodyPr/>
        <a:lstStyle/>
        <a:p>
          <a:endParaRPr lang="ru-RU"/>
        </a:p>
      </dgm:t>
    </dgm:pt>
    <dgm:pt modelId="{0596623F-1251-4846-A966-A4591B0929CD}" type="sibTrans" cxnId="{00A4B283-5DCC-4DD3-905E-F0685A6E7147}">
      <dgm:prSet/>
      <dgm:spPr/>
      <dgm:t>
        <a:bodyPr/>
        <a:lstStyle/>
        <a:p>
          <a:endParaRPr lang="ru-RU"/>
        </a:p>
      </dgm:t>
    </dgm:pt>
    <dgm:pt modelId="{EAE2C500-AF50-4B34-A305-543548DC8B27}">
      <dgm:prSet custT="1"/>
      <dgm:spPr/>
      <dgm:t>
        <a:bodyPr/>
        <a:lstStyle/>
        <a:p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ненулевой суммой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0964BB-02D2-4345-93C1-11AABD3844DE}" type="parTrans" cxnId="{E3710762-A843-4C09-A5AF-2FC1EE502A5F}">
      <dgm:prSet/>
      <dgm:spPr/>
      <dgm:t>
        <a:bodyPr/>
        <a:lstStyle/>
        <a:p>
          <a:endParaRPr lang="ru-RU"/>
        </a:p>
      </dgm:t>
    </dgm:pt>
    <dgm:pt modelId="{8EA15F20-8806-4A1A-87BB-B0B44CAD15BD}" type="sibTrans" cxnId="{E3710762-A843-4C09-A5AF-2FC1EE502A5F}">
      <dgm:prSet/>
      <dgm:spPr/>
      <dgm:t>
        <a:bodyPr/>
        <a:lstStyle/>
        <a:p>
          <a:endParaRPr lang="ru-RU"/>
        </a:p>
      </dgm:t>
    </dgm:pt>
    <dgm:pt modelId="{8ED92D76-6E02-46B6-85BB-271D06C5E4DC}">
      <dgm:prSet custT="1"/>
      <dgm:spPr/>
      <dgm:t>
        <a:bodyPr/>
        <a:lstStyle/>
        <a:p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Одноходовые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2FF200-F8F4-4779-B15D-95880348D95D}" type="parTrans" cxnId="{AE67085C-FC78-450E-9157-C3612F5AD976}">
      <dgm:prSet/>
      <dgm:spPr/>
      <dgm:t>
        <a:bodyPr/>
        <a:lstStyle/>
        <a:p>
          <a:endParaRPr lang="ru-RU"/>
        </a:p>
      </dgm:t>
    </dgm:pt>
    <dgm:pt modelId="{A207CEDA-AEEF-4B13-8FC7-1999711419D4}" type="sibTrans" cxnId="{AE67085C-FC78-450E-9157-C3612F5AD976}">
      <dgm:prSet/>
      <dgm:spPr/>
      <dgm:t>
        <a:bodyPr/>
        <a:lstStyle/>
        <a:p>
          <a:endParaRPr lang="ru-RU"/>
        </a:p>
      </dgm:t>
    </dgm:pt>
    <dgm:pt modelId="{13B4CE81-D314-487B-BA56-CB88C897D637}">
      <dgm:prSet custT="1"/>
      <dgm:spPr/>
      <dgm:t>
        <a:bodyPr/>
        <a:lstStyle/>
        <a:p>
          <a:r>
            <a: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Многоходовые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06CE64-2A9E-40F2-B742-1D74682730CB}" type="parTrans" cxnId="{6915DCD0-F4D3-449C-833C-C5BD7646262A}">
      <dgm:prSet/>
      <dgm:spPr/>
      <dgm:t>
        <a:bodyPr/>
        <a:lstStyle/>
        <a:p>
          <a:endParaRPr lang="ru-RU"/>
        </a:p>
      </dgm:t>
    </dgm:pt>
    <dgm:pt modelId="{11AEA703-AE9B-49B4-8FFC-A63F5960C21E}" type="sibTrans" cxnId="{6915DCD0-F4D3-449C-833C-C5BD7646262A}">
      <dgm:prSet/>
      <dgm:spPr/>
      <dgm:t>
        <a:bodyPr/>
        <a:lstStyle/>
        <a:p>
          <a:endParaRPr lang="ru-RU"/>
        </a:p>
      </dgm:t>
    </dgm:pt>
    <dgm:pt modelId="{CE8E1B80-6074-49CB-8573-5CA4CE6504B8}">
      <dgm:prSet phldrT="[Текст]"/>
      <dgm:spPr/>
      <dgm:t>
        <a:bodyPr/>
        <a:lstStyle/>
        <a:p>
          <a:endParaRPr lang="ru-RU" dirty="0"/>
        </a:p>
      </dgm:t>
    </dgm:pt>
    <dgm:pt modelId="{C57862EC-8D0B-421D-ABF6-4D93374D3CC5}" type="parTrans" cxnId="{981D30D3-D077-4990-A9C5-E0BE2EB9A1B2}">
      <dgm:prSet/>
      <dgm:spPr/>
      <dgm:t>
        <a:bodyPr/>
        <a:lstStyle/>
        <a:p>
          <a:endParaRPr lang="ru-RU"/>
        </a:p>
      </dgm:t>
    </dgm:pt>
    <dgm:pt modelId="{861B35B2-2C3B-4301-AE5D-5DD91F7F09F8}" type="sibTrans" cxnId="{981D30D3-D077-4990-A9C5-E0BE2EB9A1B2}">
      <dgm:prSet/>
      <dgm:spPr/>
      <dgm:t>
        <a:bodyPr/>
        <a:lstStyle/>
        <a:p>
          <a:endParaRPr lang="ru-RU"/>
        </a:p>
      </dgm:t>
    </dgm:pt>
    <dgm:pt modelId="{D9D8DFCA-05C4-49DD-9F04-3C7370B72F7D}">
      <dgm:prSet phldrT="[Текст]"/>
      <dgm:spPr/>
      <dgm:t>
        <a:bodyPr/>
        <a:lstStyle/>
        <a:p>
          <a:endParaRPr lang="ru-RU" dirty="0"/>
        </a:p>
      </dgm:t>
    </dgm:pt>
    <dgm:pt modelId="{36DF56B3-DB64-4AD3-968F-37B3026C9265}" type="parTrans" cxnId="{FA7036AD-9048-4DF2-94E1-6FB4C9E6C236}">
      <dgm:prSet/>
      <dgm:spPr/>
      <dgm:t>
        <a:bodyPr/>
        <a:lstStyle/>
        <a:p>
          <a:endParaRPr lang="ru-RU"/>
        </a:p>
      </dgm:t>
    </dgm:pt>
    <dgm:pt modelId="{788EC378-5DA9-443E-B2DA-B7C97E8DAD98}" type="sibTrans" cxnId="{FA7036AD-9048-4DF2-94E1-6FB4C9E6C236}">
      <dgm:prSet/>
      <dgm:spPr/>
      <dgm:t>
        <a:bodyPr/>
        <a:lstStyle/>
        <a:p>
          <a:endParaRPr lang="ru-RU"/>
        </a:p>
      </dgm:t>
    </dgm:pt>
    <dgm:pt modelId="{FE1A3488-CE22-416E-8BE9-4ACBDCEF78E8}">
      <dgm:prSet/>
      <dgm:spPr/>
      <dgm:t>
        <a:bodyPr/>
        <a:lstStyle/>
        <a:p>
          <a:endParaRPr lang="ru-RU" dirty="0"/>
        </a:p>
      </dgm:t>
    </dgm:pt>
    <dgm:pt modelId="{4F056E51-DE2C-49D0-B45D-5A58672D5042}" type="parTrans" cxnId="{E4C62B13-2A20-4226-9F60-CC0566FFFE1B}">
      <dgm:prSet/>
      <dgm:spPr/>
      <dgm:t>
        <a:bodyPr/>
        <a:lstStyle/>
        <a:p>
          <a:endParaRPr lang="ru-RU"/>
        </a:p>
      </dgm:t>
    </dgm:pt>
    <dgm:pt modelId="{B0768074-6A66-4F88-9DAE-6DC3BB4B7E4A}" type="sibTrans" cxnId="{E4C62B13-2A20-4226-9F60-CC0566FFFE1B}">
      <dgm:prSet/>
      <dgm:spPr/>
      <dgm:t>
        <a:bodyPr/>
        <a:lstStyle/>
        <a:p>
          <a:endParaRPr lang="ru-RU"/>
        </a:p>
      </dgm:t>
    </dgm:pt>
    <dgm:pt modelId="{838F478B-0D39-44BF-9AF3-2506E903A625}">
      <dgm:prSet/>
      <dgm:spPr/>
      <dgm:t>
        <a:bodyPr/>
        <a:lstStyle/>
        <a:p>
          <a:endParaRPr lang="ru-RU" dirty="0"/>
        </a:p>
      </dgm:t>
    </dgm:pt>
    <dgm:pt modelId="{A93E790A-ABE1-4594-A78E-CA94E56357B0}" type="parTrans" cxnId="{0AF55DC0-D4C3-4A81-AED3-DBC19A93069E}">
      <dgm:prSet/>
      <dgm:spPr/>
      <dgm:t>
        <a:bodyPr/>
        <a:lstStyle/>
        <a:p>
          <a:endParaRPr lang="ru-RU"/>
        </a:p>
      </dgm:t>
    </dgm:pt>
    <dgm:pt modelId="{103DA566-BF18-49B1-B508-B0BF0C28BDC8}" type="sibTrans" cxnId="{0AF55DC0-D4C3-4A81-AED3-DBC19A93069E}">
      <dgm:prSet/>
      <dgm:spPr/>
      <dgm:t>
        <a:bodyPr/>
        <a:lstStyle/>
        <a:p>
          <a:endParaRPr lang="ru-RU"/>
        </a:p>
      </dgm:t>
    </dgm:pt>
    <dgm:pt modelId="{C37B216C-743C-4A6A-828E-613E76F42FA0}">
      <dgm:prSet/>
      <dgm:spPr/>
      <dgm:t>
        <a:bodyPr/>
        <a:lstStyle/>
        <a:p>
          <a:endParaRPr lang="ru-RU" dirty="0"/>
        </a:p>
      </dgm:t>
    </dgm:pt>
    <dgm:pt modelId="{05F8DEFC-0FFD-4051-8A83-DAFD6D8139F4}" type="parTrans" cxnId="{CAB7D569-276F-4C37-8854-DC1E26AEA168}">
      <dgm:prSet/>
      <dgm:spPr/>
      <dgm:t>
        <a:bodyPr/>
        <a:lstStyle/>
        <a:p>
          <a:endParaRPr lang="ru-RU"/>
        </a:p>
      </dgm:t>
    </dgm:pt>
    <dgm:pt modelId="{9B9FF13C-93BD-48F8-823F-330E015318AA}" type="sibTrans" cxnId="{CAB7D569-276F-4C37-8854-DC1E26AEA168}">
      <dgm:prSet/>
      <dgm:spPr/>
      <dgm:t>
        <a:bodyPr/>
        <a:lstStyle/>
        <a:p>
          <a:endParaRPr lang="ru-RU"/>
        </a:p>
      </dgm:t>
    </dgm:pt>
    <dgm:pt modelId="{EEB41A08-75EE-4766-9E69-5FB7D26D5366}">
      <dgm:prSet phldrT="[Текст]"/>
      <dgm:spPr/>
      <dgm:t>
        <a:bodyPr/>
        <a:lstStyle/>
        <a:p>
          <a:endParaRPr lang="ru-RU" sz="1100" dirty="0"/>
        </a:p>
      </dgm:t>
    </dgm:pt>
    <dgm:pt modelId="{A1D4075A-CE3E-4475-95A2-14927950AFCF}" type="parTrans" cxnId="{EB39C8E6-C487-4CE3-B910-2CA9A076EFC3}">
      <dgm:prSet/>
      <dgm:spPr/>
      <dgm:t>
        <a:bodyPr/>
        <a:lstStyle/>
        <a:p>
          <a:endParaRPr lang="ru-RU"/>
        </a:p>
      </dgm:t>
    </dgm:pt>
    <dgm:pt modelId="{27E06E69-FA7D-41B2-9B0C-D5CFA9CAAF06}" type="sibTrans" cxnId="{EB39C8E6-C487-4CE3-B910-2CA9A076EFC3}">
      <dgm:prSet/>
      <dgm:spPr/>
      <dgm:t>
        <a:bodyPr/>
        <a:lstStyle/>
        <a:p>
          <a:endParaRPr lang="ru-RU"/>
        </a:p>
      </dgm:t>
    </dgm:pt>
    <dgm:pt modelId="{D325043F-6A34-4B35-AB04-DBF5756ED8D9}">
      <dgm:prSet/>
      <dgm:spPr/>
      <dgm:t>
        <a:bodyPr/>
        <a:lstStyle/>
        <a:p>
          <a:endParaRPr lang="ru-RU" sz="1100" dirty="0"/>
        </a:p>
      </dgm:t>
    </dgm:pt>
    <dgm:pt modelId="{A4A25F0D-78C2-4897-BB48-1C6E980C8149}" type="parTrans" cxnId="{A33DC51F-7512-4BF8-9DF4-3E7978E29413}">
      <dgm:prSet/>
      <dgm:spPr/>
      <dgm:t>
        <a:bodyPr/>
        <a:lstStyle/>
        <a:p>
          <a:endParaRPr lang="ru-RU"/>
        </a:p>
      </dgm:t>
    </dgm:pt>
    <dgm:pt modelId="{948A4A6C-2A74-41AF-B285-C34BFE7C700D}" type="sibTrans" cxnId="{A33DC51F-7512-4BF8-9DF4-3E7978E29413}">
      <dgm:prSet/>
      <dgm:spPr/>
      <dgm:t>
        <a:bodyPr/>
        <a:lstStyle/>
        <a:p>
          <a:endParaRPr lang="ru-RU"/>
        </a:p>
      </dgm:t>
    </dgm:pt>
    <dgm:pt modelId="{235C430F-E864-4BA9-94BF-FFA852F28631}">
      <dgm:prSet custT="1"/>
      <dgm:spPr/>
      <dgm:t>
        <a:bodyPr/>
        <a:lstStyle/>
        <a:p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001B43-E0A6-4CA0-AFAE-33642578F48C}" type="parTrans" cxnId="{2E96BDC7-CDC7-4C91-87DF-EED174C87FE9}">
      <dgm:prSet/>
      <dgm:spPr/>
      <dgm:t>
        <a:bodyPr/>
        <a:lstStyle/>
        <a:p>
          <a:endParaRPr lang="ru-RU"/>
        </a:p>
      </dgm:t>
    </dgm:pt>
    <dgm:pt modelId="{F15D9855-25B2-452B-B8BC-3D48B79584F3}" type="sibTrans" cxnId="{2E96BDC7-CDC7-4C91-87DF-EED174C87FE9}">
      <dgm:prSet/>
      <dgm:spPr/>
      <dgm:t>
        <a:bodyPr/>
        <a:lstStyle/>
        <a:p>
          <a:endParaRPr lang="ru-RU"/>
        </a:p>
      </dgm:t>
    </dgm:pt>
    <dgm:pt modelId="{C8C66EB9-5310-49A2-A636-A55C9078546F}">
      <dgm:prSet custT="1"/>
      <dgm:spPr/>
      <dgm:t>
        <a:bodyPr/>
        <a:lstStyle/>
        <a:p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705C61-5775-4560-B8EF-B40CBE553AC5}" type="parTrans" cxnId="{03C983F7-271E-4D27-B160-02D852C6B2B3}">
      <dgm:prSet/>
      <dgm:spPr/>
      <dgm:t>
        <a:bodyPr/>
        <a:lstStyle/>
        <a:p>
          <a:endParaRPr lang="ru-RU"/>
        </a:p>
      </dgm:t>
    </dgm:pt>
    <dgm:pt modelId="{28CCEB82-FDB8-40AF-8CB7-9FE6F5314B73}" type="sibTrans" cxnId="{03C983F7-271E-4D27-B160-02D852C6B2B3}">
      <dgm:prSet/>
      <dgm:spPr/>
      <dgm:t>
        <a:bodyPr/>
        <a:lstStyle/>
        <a:p>
          <a:endParaRPr lang="ru-RU"/>
        </a:p>
      </dgm:t>
    </dgm:pt>
    <dgm:pt modelId="{48A05ED3-7C5C-4FF8-9D43-444849BB6A9E}" type="pres">
      <dgm:prSet presAssocID="{20BB0C5A-B197-46F1-A91C-9A9843D5AF30}" presName="linear" presStyleCnt="0">
        <dgm:presLayoutVars>
          <dgm:animLvl val="lvl"/>
          <dgm:resizeHandles val="exact"/>
        </dgm:presLayoutVars>
      </dgm:prSet>
      <dgm:spPr/>
    </dgm:pt>
    <dgm:pt modelId="{6E46A50F-755F-4781-92C9-17CE27B3177D}" type="pres">
      <dgm:prSet presAssocID="{D9D8DFCA-05C4-49DD-9F04-3C7370B72F7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16EFC41-FA18-4291-9DEC-E16ACCE124F6}" type="pres">
      <dgm:prSet presAssocID="{D9D8DFCA-05C4-49DD-9F04-3C7370B72F7D}" presName="childText" presStyleLbl="revTx" presStyleIdx="0" presStyleCnt="5">
        <dgm:presLayoutVars>
          <dgm:bulletEnabled val="1"/>
        </dgm:presLayoutVars>
      </dgm:prSet>
      <dgm:spPr/>
    </dgm:pt>
    <dgm:pt modelId="{2DA76AFC-9A3E-486B-9E4E-B4D93E62C0B2}" type="pres">
      <dgm:prSet presAssocID="{CE8E1B80-6074-49CB-8573-5CA4CE6504B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2FE4144-3703-4B8F-B4E1-2979E0A4486A}" type="pres">
      <dgm:prSet presAssocID="{CE8E1B80-6074-49CB-8573-5CA4CE6504B8}" presName="childText" presStyleLbl="revTx" presStyleIdx="1" presStyleCnt="5">
        <dgm:presLayoutVars>
          <dgm:bulletEnabled val="1"/>
        </dgm:presLayoutVars>
      </dgm:prSet>
      <dgm:spPr/>
    </dgm:pt>
    <dgm:pt modelId="{7BF39673-E43D-4EA7-9597-B456090275FB}" type="pres">
      <dgm:prSet presAssocID="{FE1A3488-CE22-416E-8BE9-4ACBDCEF78E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31F33DA-41CE-43ED-9270-6981A4F04596}" type="pres">
      <dgm:prSet presAssocID="{FE1A3488-CE22-416E-8BE9-4ACBDCEF78E8}" presName="childText" presStyleLbl="revTx" presStyleIdx="2" presStyleCnt="5">
        <dgm:presLayoutVars>
          <dgm:bulletEnabled val="1"/>
        </dgm:presLayoutVars>
      </dgm:prSet>
      <dgm:spPr/>
    </dgm:pt>
    <dgm:pt modelId="{2CB7A6CB-E40C-4B68-ACE7-6E29038F82B1}" type="pres">
      <dgm:prSet presAssocID="{838F478B-0D39-44BF-9AF3-2506E903A62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6160BAD-0AA0-4844-8816-29EA130F7F14}" type="pres">
      <dgm:prSet presAssocID="{838F478B-0D39-44BF-9AF3-2506E903A625}" presName="childText" presStyleLbl="revTx" presStyleIdx="3" presStyleCnt="5">
        <dgm:presLayoutVars>
          <dgm:bulletEnabled val="1"/>
        </dgm:presLayoutVars>
      </dgm:prSet>
      <dgm:spPr/>
    </dgm:pt>
    <dgm:pt modelId="{6837B3D0-0DEB-41D8-9E16-EBF0F9A5DDDA}" type="pres">
      <dgm:prSet presAssocID="{C37B216C-743C-4A6A-828E-613E76F42FA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88151D12-6AAC-49F1-BDBA-E03F10095713}" type="pres">
      <dgm:prSet presAssocID="{C37B216C-743C-4A6A-828E-613E76F42FA0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F0322405-F14D-467F-A081-F0C816CFC553}" type="presOf" srcId="{531C64B2-C697-4E92-9F12-84F783C52CE7}" destId="{D16EFC41-FA18-4291-9DEC-E16ACCE124F6}" srcOrd="0" destOrd="2" presId="urn:microsoft.com/office/officeart/2005/8/layout/vList2"/>
    <dgm:cxn modelId="{F599EC08-902C-4CA0-91C0-0CEF55C81D60}" srcId="{D9D8DFCA-05C4-49DD-9F04-3C7370B72F7D}" destId="{EC14BD4A-637B-4535-9682-265075F1C54A}" srcOrd="1" destOrd="0" parTransId="{2C3BFE5E-C011-41DA-A606-5DAE14333A33}" sibTransId="{9332E121-B3FF-4A9B-BA1C-AC3BA6BDB76B}"/>
    <dgm:cxn modelId="{45D9020A-FE89-4DE5-886E-098D2A4F7F74}" type="presOf" srcId="{529E8A7E-67B0-41B5-85D9-D17FCFC20288}" destId="{22FE4144-3703-4B8F-B4E1-2979E0A4486A}" srcOrd="0" destOrd="0" presId="urn:microsoft.com/office/officeart/2005/8/layout/vList2"/>
    <dgm:cxn modelId="{E4C62B13-2A20-4226-9F60-CC0566FFFE1B}" srcId="{20BB0C5A-B197-46F1-A91C-9A9843D5AF30}" destId="{FE1A3488-CE22-416E-8BE9-4ACBDCEF78E8}" srcOrd="2" destOrd="0" parTransId="{4F056E51-DE2C-49D0-B45D-5A58672D5042}" sibTransId="{B0768074-6A66-4F88-9DAE-6DC3BB4B7E4A}"/>
    <dgm:cxn modelId="{C2A56B1B-2E9B-499F-B1FA-589BE045193F}" type="presOf" srcId="{A3B8BFD5-19E6-48E4-A623-3328904E1421}" destId="{22FE4144-3703-4B8F-B4E1-2979E0A4486A}" srcOrd="0" destOrd="2" presId="urn:microsoft.com/office/officeart/2005/8/layout/vList2"/>
    <dgm:cxn modelId="{A33DC51F-7512-4BF8-9DF4-3E7978E29413}" srcId="{2608650D-314E-4A26-957F-249EC0F4C18D}" destId="{D325043F-6A34-4B35-AB04-DBF5756ED8D9}" srcOrd="0" destOrd="0" parTransId="{A4A25F0D-78C2-4897-BB48-1C6E980C8149}" sibTransId="{948A4A6C-2A74-41AF-B285-C34BFE7C700D}"/>
    <dgm:cxn modelId="{B1E2732D-304E-4A55-B6D1-36765A14C368}" type="presOf" srcId="{F9B73FED-7269-4374-B3CC-16FE06A69B0C}" destId="{22FE4144-3703-4B8F-B4E1-2979E0A4486A}" srcOrd="0" destOrd="4" presId="urn:microsoft.com/office/officeart/2005/8/layout/vList2"/>
    <dgm:cxn modelId="{80234430-95EA-49A3-B203-80A1B6EB67DF}" type="presOf" srcId="{20BB0C5A-B197-46F1-A91C-9A9843D5AF30}" destId="{48A05ED3-7C5C-4FF8-9D43-444849BB6A9E}" srcOrd="0" destOrd="0" presId="urn:microsoft.com/office/officeart/2005/8/layout/vList2"/>
    <dgm:cxn modelId="{C9B30D37-0A64-4ACE-A22E-18F194650703}" type="presOf" srcId="{2FFA133B-FA17-4CFC-A7BF-2EC402EC8268}" destId="{E6160BAD-0AA0-4844-8816-29EA130F7F14}" srcOrd="0" destOrd="0" presId="urn:microsoft.com/office/officeart/2005/8/layout/vList2"/>
    <dgm:cxn modelId="{812C5945-C6D4-4A6C-BD46-121048F54C4B}" type="presOf" srcId="{D9D8DFCA-05C4-49DD-9F04-3C7370B72F7D}" destId="{6E46A50F-755F-4781-92C9-17CE27B3177D}" srcOrd="0" destOrd="0" presId="urn:microsoft.com/office/officeart/2005/8/layout/vList2"/>
    <dgm:cxn modelId="{11B3A848-BCDE-4A78-B194-D29DB405BA63}" type="presOf" srcId="{072CE381-C4E1-4300-ACBD-EFE9ECB59962}" destId="{731F33DA-41CE-43ED-9270-6981A4F04596}" srcOrd="0" destOrd="0" presId="urn:microsoft.com/office/officeart/2005/8/layout/vList2"/>
    <dgm:cxn modelId="{7929984E-3021-4402-A786-4BFDFACFC4FF}" type="presOf" srcId="{EC14BD4A-637B-4535-9682-265075F1C54A}" destId="{D16EFC41-FA18-4291-9DEC-E16ACCE124F6}" srcOrd="0" destOrd="3" presId="urn:microsoft.com/office/officeart/2005/8/layout/vList2"/>
    <dgm:cxn modelId="{7C2AE656-00B7-4A39-9870-D5DB08A63E2D}" srcId="{529E8A7E-67B0-41B5-85D9-D17FCFC20288}" destId="{A3B8BFD5-19E6-48E4-A623-3328904E1421}" srcOrd="1" destOrd="0" parTransId="{B3F968C8-8A25-4759-AD1C-B943DC2F4A0F}" sibTransId="{7DF486BA-881B-4F2B-86C2-660C4C4DBE53}"/>
    <dgm:cxn modelId="{4C741D57-FB8E-4F9D-9075-F33860FE1A50}" srcId="{16C0BEFC-D25C-4CAF-8FEF-4D1198A324BA}" destId="{531C64B2-C697-4E92-9F12-84F783C52CE7}" srcOrd="1" destOrd="0" parTransId="{AB612241-2064-447C-BEDA-8763E375074D}" sibTransId="{EBFD978E-69D7-48FE-BB05-93494B04300E}"/>
    <dgm:cxn modelId="{0B67C357-C519-4A14-A20D-7804B525AF1E}" srcId="{EC14BD4A-637B-4535-9682-265075F1C54A}" destId="{4025E7B8-0F70-4B93-A2FD-747226DC87BD}" srcOrd="0" destOrd="0" parTransId="{70479E7C-C8F5-4AA2-A6BB-3E3CE65FB57F}" sibTransId="{B6AFEBB3-B840-4686-A461-666B97620F07}"/>
    <dgm:cxn modelId="{EFE33358-5A36-4EE6-B70C-C59886224D0A}" type="presOf" srcId="{6928C13A-CE2F-4B83-87F1-1F5377307754}" destId="{22FE4144-3703-4B8F-B4E1-2979E0A4486A}" srcOrd="0" destOrd="3" presId="urn:microsoft.com/office/officeart/2005/8/layout/vList2"/>
    <dgm:cxn modelId="{AE67085C-FC78-450E-9157-C3612F5AD976}" srcId="{C37B216C-743C-4A6A-828E-613E76F42FA0}" destId="{8ED92D76-6E02-46B6-85BB-271D06C5E4DC}" srcOrd="0" destOrd="0" parTransId="{442FF200-F8F4-4779-B15D-95880348D95D}" sibTransId="{A207CEDA-AEEF-4B13-8FC7-1999711419D4}"/>
    <dgm:cxn modelId="{2AA71A5D-E478-4E20-BC08-BEEAB0F6338B}" type="presOf" srcId="{13B4CE81-D314-487B-BA56-CB88C897D637}" destId="{88151D12-6AAC-49F1-BDBA-E03F10095713}" srcOrd="0" destOrd="1" presId="urn:microsoft.com/office/officeart/2005/8/layout/vList2"/>
    <dgm:cxn modelId="{79A37D5E-0A35-4FD3-BF86-497F231E51A2}" srcId="{CE8E1B80-6074-49CB-8573-5CA4CE6504B8}" destId="{6928C13A-CE2F-4B83-87F1-1F5377307754}" srcOrd="1" destOrd="0" parTransId="{20185209-FD36-4CD5-B3B9-5CFE8E696918}" sibTransId="{961F2495-C697-44F4-B280-2F1300219707}"/>
    <dgm:cxn modelId="{E3710762-A843-4C09-A5AF-2FC1EE502A5F}" srcId="{838F478B-0D39-44BF-9AF3-2506E903A625}" destId="{EAE2C500-AF50-4B34-A305-543548DC8B27}" srcOrd="1" destOrd="0" parTransId="{600964BB-02D2-4345-93C1-11AABD3844DE}" sibTransId="{8EA15F20-8806-4A1A-87BB-B0B44CAD15BD}"/>
    <dgm:cxn modelId="{CAB7D569-276F-4C37-8854-DC1E26AEA168}" srcId="{20BB0C5A-B197-46F1-A91C-9A9843D5AF30}" destId="{C37B216C-743C-4A6A-828E-613E76F42FA0}" srcOrd="4" destOrd="0" parTransId="{05F8DEFC-0FFD-4051-8A83-DAFD6D8139F4}" sibTransId="{9B9FF13C-93BD-48F8-823F-330E015318AA}"/>
    <dgm:cxn modelId="{FB228471-09A0-4C65-A1DE-41C767F52628}" type="presOf" srcId="{FE1A3488-CE22-416E-8BE9-4ACBDCEF78E8}" destId="{7BF39673-E43D-4EA7-9597-B456090275FB}" srcOrd="0" destOrd="0" presId="urn:microsoft.com/office/officeart/2005/8/layout/vList2"/>
    <dgm:cxn modelId="{7CD12873-58F1-4B4C-81F1-2FD3E734F0F3}" srcId="{FE1A3488-CE22-416E-8BE9-4ACBDCEF78E8}" destId="{156A19D7-B10F-4DB9-AD6E-A79C660CDAB7}" srcOrd="1" destOrd="0" parTransId="{17DE8D1D-098A-4275-BE9E-DC0E796A5D78}" sibTransId="{F420ACA7-9B72-49FC-9F49-D3C13D09022F}"/>
    <dgm:cxn modelId="{38806173-F4EE-4F32-90A1-C8D46A12A2B0}" type="presOf" srcId="{156A19D7-B10F-4DB9-AD6E-A79C660CDAB7}" destId="{731F33DA-41CE-43ED-9270-6981A4F04596}" srcOrd="0" destOrd="1" presId="urn:microsoft.com/office/officeart/2005/8/layout/vList2"/>
    <dgm:cxn modelId="{FD5C6F7C-3542-4015-9DD0-905814E7EAD1}" type="presOf" srcId="{235C430F-E864-4BA9-94BF-FFA852F28631}" destId="{731F33DA-41CE-43ED-9270-6981A4F04596}" srcOrd="0" destOrd="2" presId="urn:microsoft.com/office/officeart/2005/8/layout/vList2"/>
    <dgm:cxn modelId="{00A4B283-5DCC-4DD3-905E-F0685A6E7147}" srcId="{838F478B-0D39-44BF-9AF3-2506E903A625}" destId="{2FFA133B-FA17-4CFC-A7BF-2EC402EC8268}" srcOrd="0" destOrd="0" parTransId="{36CF0DEB-940F-4A41-9AA9-0A4580498AF5}" sibTransId="{0596623F-1251-4846-A966-A4591B0929CD}"/>
    <dgm:cxn modelId="{24E82C85-314A-49EB-9BDF-11CB1316896E}" type="presOf" srcId="{A47F5BB0-427F-466A-9CED-A76B4C46BC23}" destId="{D16EFC41-FA18-4291-9DEC-E16ACCE124F6}" srcOrd="0" destOrd="1" presId="urn:microsoft.com/office/officeart/2005/8/layout/vList2"/>
    <dgm:cxn modelId="{FD019A88-5AC4-4B78-9BCD-30BCAA137DEF}" type="presOf" srcId="{C37B216C-743C-4A6A-828E-613E76F42FA0}" destId="{6837B3D0-0DEB-41D8-9E16-EBF0F9A5DDDA}" srcOrd="0" destOrd="0" presId="urn:microsoft.com/office/officeart/2005/8/layout/vList2"/>
    <dgm:cxn modelId="{F1F7BD90-D233-41C2-B2C5-D6DB69C09788}" srcId="{FE1A3488-CE22-416E-8BE9-4ACBDCEF78E8}" destId="{072CE381-C4E1-4300-ACBD-EFE9ECB59962}" srcOrd="0" destOrd="0" parTransId="{6D50E31B-9706-4C9F-BF92-1D88F830FE58}" sibTransId="{424F8866-CCFE-49CF-915B-E205BF6DE2A1}"/>
    <dgm:cxn modelId="{B6F7AF98-B270-4EBB-B5EC-231C3D0B8CAC}" type="presOf" srcId="{838F478B-0D39-44BF-9AF3-2506E903A625}" destId="{2CB7A6CB-E40C-4B68-ACE7-6E29038F82B1}" srcOrd="0" destOrd="0" presId="urn:microsoft.com/office/officeart/2005/8/layout/vList2"/>
    <dgm:cxn modelId="{5DA2369B-A011-45B9-8EB5-DDA4D5DC131A}" type="presOf" srcId="{EEB41A08-75EE-4766-9E69-5FB7D26D5366}" destId="{D16EFC41-FA18-4291-9DEC-E16ACCE124F6}" srcOrd="0" destOrd="5" presId="urn:microsoft.com/office/officeart/2005/8/layout/vList2"/>
    <dgm:cxn modelId="{852AD79B-8865-4DFF-AB6F-ED165BB6638D}" type="presOf" srcId="{4025E7B8-0F70-4B93-A2FD-747226DC87BD}" destId="{D16EFC41-FA18-4291-9DEC-E16ACCE124F6}" srcOrd="0" destOrd="4" presId="urn:microsoft.com/office/officeart/2005/8/layout/vList2"/>
    <dgm:cxn modelId="{3C1C259E-6BAA-41A3-9362-74BABE5085F4}" srcId="{529E8A7E-67B0-41B5-85D9-D17FCFC20288}" destId="{224788C2-8913-4291-9BE4-DC45303D8113}" srcOrd="0" destOrd="0" parTransId="{92659164-0472-4A72-9D8D-74E3427CCAFA}" sibTransId="{E38C522D-1A07-450F-8785-EDD7CDDB0102}"/>
    <dgm:cxn modelId="{022154A1-3C54-49D3-9A70-528F78BFEDFD}" type="presOf" srcId="{EAE2C500-AF50-4B34-A305-543548DC8B27}" destId="{E6160BAD-0AA0-4844-8816-29EA130F7F14}" srcOrd="0" destOrd="1" presId="urn:microsoft.com/office/officeart/2005/8/layout/vList2"/>
    <dgm:cxn modelId="{52E2F0A4-6223-4D54-BBD7-DADD21FC9922}" type="presOf" srcId="{16C0BEFC-D25C-4CAF-8FEF-4D1198A324BA}" destId="{D16EFC41-FA18-4291-9DEC-E16ACCE124F6}" srcOrd="0" destOrd="0" presId="urn:microsoft.com/office/officeart/2005/8/layout/vList2"/>
    <dgm:cxn modelId="{FA7036AD-9048-4DF2-94E1-6FB4C9E6C236}" srcId="{20BB0C5A-B197-46F1-A91C-9A9843D5AF30}" destId="{D9D8DFCA-05C4-49DD-9F04-3C7370B72F7D}" srcOrd="0" destOrd="0" parTransId="{36DF56B3-DB64-4AD3-968F-37B3026C9265}" sibTransId="{788EC378-5DA9-443E-B2DA-B7C97E8DAD98}"/>
    <dgm:cxn modelId="{990948AE-85A9-4CAD-B20C-61463F903E0E}" type="presOf" srcId="{8ED92D76-6E02-46B6-85BB-271D06C5E4DC}" destId="{88151D12-6AAC-49F1-BDBA-E03F10095713}" srcOrd="0" destOrd="0" presId="urn:microsoft.com/office/officeart/2005/8/layout/vList2"/>
    <dgm:cxn modelId="{69D618AF-13DD-483A-B24A-642F4E99D687}" type="presOf" srcId="{D325043F-6A34-4B35-AB04-DBF5756ED8D9}" destId="{22FE4144-3703-4B8F-B4E1-2979E0A4486A}" srcOrd="0" destOrd="6" presId="urn:microsoft.com/office/officeart/2005/8/layout/vList2"/>
    <dgm:cxn modelId="{6E5B3FBF-5590-4B02-9E23-F1BE15E647F7}" type="presOf" srcId="{224788C2-8913-4291-9BE4-DC45303D8113}" destId="{22FE4144-3703-4B8F-B4E1-2979E0A4486A}" srcOrd="0" destOrd="1" presId="urn:microsoft.com/office/officeart/2005/8/layout/vList2"/>
    <dgm:cxn modelId="{0AF55DC0-D4C3-4A81-AED3-DBC19A93069E}" srcId="{20BB0C5A-B197-46F1-A91C-9A9843D5AF30}" destId="{838F478B-0D39-44BF-9AF3-2506E903A625}" srcOrd="3" destOrd="0" parTransId="{A93E790A-ABE1-4594-A78E-CA94E56357B0}" sibTransId="{103DA566-BF18-49B1-B508-B0BF0C28BDC8}"/>
    <dgm:cxn modelId="{2E96BDC7-CDC7-4C91-87DF-EED174C87FE9}" srcId="{FE1A3488-CE22-416E-8BE9-4ACBDCEF78E8}" destId="{235C430F-E864-4BA9-94BF-FFA852F28631}" srcOrd="2" destOrd="0" parTransId="{84001B43-E0A6-4CA0-AFAE-33642578F48C}" sibTransId="{F15D9855-25B2-452B-B8BC-3D48B79584F3}"/>
    <dgm:cxn modelId="{41D632CC-F36C-461B-831E-EA0CAF07BCD5}" srcId="{D9D8DFCA-05C4-49DD-9F04-3C7370B72F7D}" destId="{16C0BEFC-D25C-4CAF-8FEF-4D1198A324BA}" srcOrd="0" destOrd="0" parTransId="{A4039585-7E34-41CB-AFB0-710D569F065B}" sibTransId="{E6A56FF6-96E0-48C3-81AC-227D042B407D}"/>
    <dgm:cxn modelId="{6915DCD0-F4D3-449C-833C-C5BD7646262A}" srcId="{C37B216C-743C-4A6A-828E-613E76F42FA0}" destId="{13B4CE81-D314-487B-BA56-CB88C897D637}" srcOrd="1" destOrd="0" parTransId="{6B06CE64-2A9E-40F2-B742-1D74682730CB}" sibTransId="{11AEA703-AE9B-49B4-8FFC-A63F5960C21E}"/>
    <dgm:cxn modelId="{981D30D3-D077-4990-A9C5-E0BE2EB9A1B2}" srcId="{20BB0C5A-B197-46F1-A91C-9A9843D5AF30}" destId="{CE8E1B80-6074-49CB-8573-5CA4CE6504B8}" srcOrd="1" destOrd="0" parTransId="{C57862EC-8D0B-421D-ABF6-4D93374D3CC5}" sibTransId="{861B35B2-2C3B-4301-AE5D-5DD91F7F09F8}"/>
    <dgm:cxn modelId="{EF7CF3DB-A346-4003-ADDB-02EBA0C87A1F}" type="presOf" srcId="{C8C66EB9-5310-49A2-A636-A55C9078546F}" destId="{E6160BAD-0AA0-4844-8816-29EA130F7F14}" srcOrd="0" destOrd="2" presId="urn:microsoft.com/office/officeart/2005/8/layout/vList2"/>
    <dgm:cxn modelId="{EB39C8E6-C487-4CE3-B910-2CA9A076EFC3}" srcId="{EC14BD4A-637B-4535-9682-265075F1C54A}" destId="{EEB41A08-75EE-4766-9E69-5FB7D26D5366}" srcOrd="1" destOrd="0" parTransId="{A1D4075A-CE3E-4475-95A2-14927950AFCF}" sibTransId="{27E06E69-FA7D-41B2-9B0C-D5CFA9CAAF06}"/>
    <dgm:cxn modelId="{751E0EEB-BBB7-4C00-8F88-DAC74845681F}" type="presOf" srcId="{2608650D-314E-4A26-957F-249EC0F4C18D}" destId="{22FE4144-3703-4B8F-B4E1-2979E0A4486A}" srcOrd="0" destOrd="5" presId="urn:microsoft.com/office/officeart/2005/8/layout/vList2"/>
    <dgm:cxn modelId="{D7988FEC-F8E8-44BB-8779-1048A229634A}" srcId="{CE8E1B80-6074-49CB-8573-5CA4CE6504B8}" destId="{529E8A7E-67B0-41B5-85D9-D17FCFC20288}" srcOrd="0" destOrd="0" parTransId="{5DD1AED6-C0E9-4E4A-B6BA-3A8289528BDC}" sibTransId="{8ADAB77D-0B33-47EB-BB42-2DB6DCA896B8}"/>
    <dgm:cxn modelId="{D3CDF2EF-6B2C-4032-A74F-16171249AFB6}" srcId="{16C0BEFC-D25C-4CAF-8FEF-4D1198A324BA}" destId="{A47F5BB0-427F-466A-9CED-A76B4C46BC23}" srcOrd="0" destOrd="0" parTransId="{8F2D0775-A775-489F-AFF9-081C88E49485}" sibTransId="{6B1D92BD-3E5A-4372-ACA3-831B5450B6ED}"/>
    <dgm:cxn modelId="{4A284BF0-9928-4E6E-8699-0BE3543BFBFC}" srcId="{6928C13A-CE2F-4B83-87F1-1F5377307754}" destId="{2608650D-314E-4A26-957F-249EC0F4C18D}" srcOrd="1" destOrd="0" parTransId="{5160BD42-8B4F-4A7F-9C3E-51E2CFD18EF0}" sibTransId="{3E0EE775-C875-4C05-8A5B-41D83C58A3BA}"/>
    <dgm:cxn modelId="{14C2A6F5-B83A-4E1D-9938-ED3FC37E880E}" srcId="{6928C13A-CE2F-4B83-87F1-1F5377307754}" destId="{F9B73FED-7269-4374-B3CC-16FE06A69B0C}" srcOrd="0" destOrd="0" parTransId="{9DE70C6A-E8AC-48B3-BC52-137A01BBCA42}" sibTransId="{95D89725-6729-4294-87B8-D3F8CC7FD3B6}"/>
    <dgm:cxn modelId="{03C983F7-271E-4D27-B160-02D852C6B2B3}" srcId="{838F478B-0D39-44BF-9AF3-2506E903A625}" destId="{C8C66EB9-5310-49A2-A636-A55C9078546F}" srcOrd="2" destOrd="0" parTransId="{89705C61-5775-4560-B8EF-B40CBE553AC5}" sibTransId="{28CCEB82-FDB8-40AF-8CB7-9FE6F5314B73}"/>
    <dgm:cxn modelId="{1E50C2F9-B629-4981-9A1B-B49F9912B4C5}" type="presOf" srcId="{CE8E1B80-6074-49CB-8573-5CA4CE6504B8}" destId="{2DA76AFC-9A3E-486B-9E4E-B4D93E62C0B2}" srcOrd="0" destOrd="0" presId="urn:microsoft.com/office/officeart/2005/8/layout/vList2"/>
    <dgm:cxn modelId="{BFD6924D-8862-4684-A190-894543D62699}" type="presParOf" srcId="{48A05ED3-7C5C-4FF8-9D43-444849BB6A9E}" destId="{6E46A50F-755F-4781-92C9-17CE27B3177D}" srcOrd="0" destOrd="0" presId="urn:microsoft.com/office/officeart/2005/8/layout/vList2"/>
    <dgm:cxn modelId="{7D3737F9-0594-4834-9B5D-DB8BF084EB1A}" type="presParOf" srcId="{48A05ED3-7C5C-4FF8-9D43-444849BB6A9E}" destId="{D16EFC41-FA18-4291-9DEC-E16ACCE124F6}" srcOrd="1" destOrd="0" presId="urn:microsoft.com/office/officeart/2005/8/layout/vList2"/>
    <dgm:cxn modelId="{EB1A27E5-60FD-4FFD-8A65-558C935CD92C}" type="presParOf" srcId="{48A05ED3-7C5C-4FF8-9D43-444849BB6A9E}" destId="{2DA76AFC-9A3E-486B-9E4E-B4D93E62C0B2}" srcOrd="2" destOrd="0" presId="urn:microsoft.com/office/officeart/2005/8/layout/vList2"/>
    <dgm:cxn modelId="{ECC61F96-295C-4A3C-9AE8-F68B9C7E42D4}" type="presParOf" srcId="{48A05ED3-7C5C-4FF8-9D43-444849BB6A9E}" destId="{22FE4144-3703-4B8F-B4E1-2979E0A4486A}" srcOrd="3" destOrd="0" presId="urn:microsoft.com/office/officeart/2005/8/layout/vList2"/>
    <dgm:cxn modelId="{C967F79E-13EE-42D1-9168-D0576B334306}" type="presParOf" srcId="{48A05ED3-7C5C-4FF8-9D43-444849BB6A9E}" destId="{7BF39673-E43D-4EA7-9597-B456090275FB}" srcOrd="4" destOrd="0" presId="urn:microsoft.com/office/officeart/2005/8/layout/vList2"/>
    <dgm:cxn modelId="{BD418DEE-C504-4DF2-861E-224790CC53B9}" type="presParOf" srcId="{48A05ED3-7C5C-4FF8-9D43-444849BB6A9E}" destId="{731F33DA-41CE-43ED-9270-6981A4F04596}" srcOrd="5" destOrd="0" presId="urn:microsoft.com/office/officeart/2005/8/layout/vList2"/>
    <dgm:cxn modelId="{98B5386F-2B6A-4993-993F-3B00CABB9620}" type="presParOf" srcId="{48A05ED3-7C5C-4FF8-9D43-444849BB6A9E}" destId="{2CB7A6CB-E40C-4B68-ACE7-6E29038F82B1}" srcOrd="6" destOrd="0" presId="urn:microsoft.com/office/officeart/2005/8/layout/vList2"/>
    <dgm:cxn modelId="{D0A51B37-B316-44FB-A1EF-81BF45761509}" type="presParOf" srcId="{48A05ED3-7C5C-4FF8-9D43-444849BB6A9E}" destId="{E6160BAD-0AA0-4844-8816-29EA130F7F14}" srcOrd="7" destOrd="0" presId="urn:microsoft.com/office/officeart/2005/8/layout/vList2"/>
    <dgm:cxn modelId="{743F0B46-F4EE-4C1B-BEFE-D9218411F7C0}" type="presParOf" srcId="{48A05ED3-7C5C-4FF8-9D43-444849BB6A9E}" destId="{6837B3D0-0DEB-41D8-9E16-EBF0F9A5DDDA}" srcOrd="8" destOrd="0" presId="urn:microsoft.com/office/officeart/2005/8/layout/vList2"/>
    <dgm:cxn modelId="{9F8E7137-082D-48D3-87FF-581A6A6BECAA}" type="presParOf" srcId="{48A05ED3-7C5C-4FF8-9D43-444849BB6A9E}" destId="{88151D12-6AAC-49F1-BDBA-E03F10095713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CE30D1-D59A-4624-9CFA-5253559073B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9C37AE-2D23-40A8-9052-90800A7367F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u="none" dirty="0">
              <a:effectLst/>
              <a:latin typeface="Calibri" pitchFamily="34" charset="0"/>
            </a:rPr>
            <a:t>Представление игры:</a:t>
          </a:r>
          <a:endParaRPr lang="ru-RU" sz="1600" b="1" u="none" dirty="0">
            <a:effectLst/>
          </a:endParaRPr>
        </a:p>
      </dgm:t>
    </dgm:pt>
    <dgm:pt modelId="{A0DF0BB9-FE8D-4A64-BC08-DADB059A6D06}" type="parTrans" cxnId="{EB07EF19-835E-47D7-AEF1-59CAB28E4D92}">
      <dgm:prSet/>
      <dgm:spPr/>
      <dgm:t>
        <a:bodyPr/>
        <a:lstStyle/>
        <a:p>
          <a:endParaRPr lang="ru-RU"/>
        </a:p>
      </dgm:t>
    </dgm:pt>
    <dgm:pt modelId="{B9A94069-E4BB-47FD-849A-8327DF46122E}" type="sibTrans" cxnId="{EB07EF19-835E-47D7-AEF1-59CAB28E4D92}">
      <dgm:prSet/>
      <dgm:spPr/>
      <dgm:t>
        <a:bodyPr/>
        <a:lstStyle/>
        <a:p>
          <a:endParaRPr lang="ru-RU"/>
        </a:p>
      </dgm:t>
    </dgm:pt>
    <dgm:pt modelId="{54DB0861-E12A-448B-A899-5D265EC99FD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>
              <a:effectLst/>
              <a:latin typeface="Calibri" pitchFamily="34" charset="0"/>
            </a:rPr>
            <a:t>в виде дерева игры (</a:t>
          </a:r>
          <a:r>
            <a:rPr lang="ru-RU" sz="1600" b="1" dirty="0" err="1">
              <a:effectLst/>
              <a:latin typeface="Calibri" pitchFamily="34" charset="0"/>
            </a:rPr>
            <a:t>ДИ</a:t>
          </a:r>
          <a:r>
            <a:rPr lang="ru-RU" sz="1600" b="1" dirty="0">
              <a:effectLst/>
              <a:latin typeface="Calibri" pitchFamily="34" charset="0"/>
            </a:rPr>
            <a:t>) </a:t>
          </a:r>
          <a:endParaRPr lang="ru-RU" sz="1600" b="1" dirty="0">
            <a:effectLst/>
          </a:endParaRPr>
        </a:p>
      </dgm:t>
    </dgm:pt>
    <dgm:pt modelId="{3AD7E59D-D3DC-4E37-B059-5FE6DF218D5D}" type="parTrans" cxnId="{252B3517-F6A9-45BC-8AA1-5785DD5CD0D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sz="1600" b="1">
            <a:effectLst/>
          </a:endParaRPr>
        </a:p>
      </dgm:t>
    </dgm:pt>
    <dgm:pt modelId="{62EA87F8-35BC-48D0-93DC-9FB58A7FD60A}" type="sibTrans" cxnId="{252B3517-F6A9-45BC-8AA1-5785DD5CD0DB}">
      <dgm:prSet/>
      <dgm:spPr/>
      <dgm:t>
        <a:bodyPr/>
        <a:lstStyle/>
        <a:p>
          <a:endParaRPr lang="ru-RU"/>
        </a:p>
      </dgm:t>
    </dgm:pt>
    <dgm:pt modelId="{874BE605-FABA-4530-876F-73E0C8CAEA5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>
              <a:effectLst/>
              <a:latin typeface="Calibri" pitchFamily="34" charset="0"/>
            </a:rPr>
            <a:t>в виде матрицы (платёжной матрицы) игры</a:t>
          </a:r>
        </a:p>
      </dgm:t>
    </dgm:pt>
    <dgm:pt modelId="{1977F296-0AEE-4D6D-A4CE-04FC7ECC13CE}" type="parTrans" cxnId="{4564498D-3BA6-45C1-9255-E0830966683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sz="1600" b="1">
            <a:effectLst/>
          </a:endParaRPr>
        </a:p>
      </dgm:t>
    </dgm:pt>
    <dgm:pt modelId="{E1357D9F-363C-452F-A3B1-FAB84CD33962}" type="sibTrans" cxnId="{4564498D-3BA6-45C1-9255-E08309666837}">
      <dgm:prSet/>
      <dgm:spPr/>
      <dgm:t>
        <a:bodyPr/>
        <a:lstStyle/>
        <a:p>
          <a:endParaRPr lang="ru-RU"/>
        </a:p>
      </dgm:t>
    </dgm:pt>
    <dgm:pt modelId="{4395DB4D-AC19-4436-99FE-21459A2C8660}" type="pres">
      <dgm:prSet presAssocID="{1ACE30D1-D59A-4624-9CFA-5253559073B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1E6153-0C95-445A-83D5-5546FE303362}" type="pres">
      <dgm:prSet presAssocID="{799C37AE-2D23-40A8-9052-90800A7367FD}" presName="root" presStyleCnt="0"/>
      <dgm:spPr/>
    </dgm:pt>
    <dgm:pt modelId="{A3BE6D1E-B653-4713-B790-6111A2458D84}" type="pres">
      <dgm:prSet presAssocID="{799C37AE-2D23-40A8-9052-90800A7367FD}" presName="rootComposite" presStyleCnt="0"/>
      <dgm:spPr/>
    </dgm:pt>
    <dgm:pt modelId="{76F0AA33-340D-4C71-AFED-988919B16963}" type="pres">
      <dgm:prSet presAssocID="{799C37AE-2D23-40A8-9052-90800A7367FD}" presName="rootText" presStyleLbl="node1" presStyleIdx="0" presStyleCnt="1" custScaleX="150910" custScaleY="28978"/>
      <dgm:spPr/>
    </dgm:pt>
    <dgm:pt modelId="{2CCE0C52-113F-4440-B11C-D4D96C775B34}" type="pres">
      <dgm:prSet presAssocID="{799C37AE-2D23-40A8-9052-90800A7367FD}" presName="rootConnector" presStyleLbl="node1" presStyleIdx="0" presStyleCnt="1"/>
      <dgm:spPr/>
    </dgm:pt>
    <dgm:pt modelId="{F8F1BDFE-6325-4720-9BAB-0A6A0D9F7F9A}" type="pres">
      <dgm:prSet presAssocID="{799C37AE-2D23-40A8-9052-90800A7367FD}" presName="childShape" presStyleCnt="0"/>
      <dgm:spPr/>
    </dgm:pt>
    <dgm:pt modelId="{C2FCA8BC-00EB-45D8-8739-8F9156C8D447}" type="pres">
      <dgm:prSet presAssocID="{3AD7E59D-D3DC-4E37-B059-5FE6DF218D5D}" presName="Name13" presStyleLbl="parChTrans1D2" presStyleIdx="0" presStyleCnt="2"/>
      <dgm:spPr/>
    </dgm:pt>
    <dgm:pt modelId="{6C99A4CC-B3FD-4AFC-BD7D-66B5666881ED}" type="pres">
      <dgm:prSet presAssocID="{54DB0861-E12A-448B-A899-5D265EC99FDF}" presName="childText" presStyleLbl="bgAcc1" presStyleIdx="0" presStyleCnt="2" custScaleX="226148" custScaleY="29039" custLinFactNeighborY="-15515">
        <dgm:presLayoutVars>
          <dgm:bulletEnabled val="1"/>
        </dgm:presLayoutVars>
      </dgm:prSet>
      <dgm:spPr/>
    </dgm:pt>
    <dgm:pt modelId="{D0F1CC66-BFBD-4674-99D4-F9A1DC0F1917}" type="pres">
      <dgm:prSet presAssocID="{1977F296-0AEE-4D6D-A4CE-04FC7ECC13CE}" presName="Name13" presStyleLbl="parChTrans1D2" presStyleIdx="1" presStyleCnt="2"/>
      <dgm:spPr/>
    </dgm:pt>
    <dgm:pt modelId="{C6485EB5-049B-476D-85AD-9E81873B621D}" type="pres">
      <dgm:prSet presAssocID="{874BE605-FABA-4530-876F-73E0C8CAEA54}" presName="childText" presStyleLbl="bgAcc1" presStyleIdx="1" presStyleCnt="2" custScaleX="226148" custScaleY="32890" custLinFactNeighborY="-32113">
        <dgm:presLayoutVars>
          <dgm:bulletEnabled val="1"/>
        </dgm:presLayoutVars>
      </dgm:prSet>
      <dgm:spPr/>
    </dgm:pt>
  </dgm:ptLst>
  <dgm:cxnLst>
    <dgm:cxn modelId="{447B9A14-A967-481D-81E4-58479AB67A63}" type="presOf" srcId="{799C37AE-2D23-40A8-9052-90800A7367FD}" destId="{76F0AA33-340D-4C71-AFED-988919B16963}" srcOrd="0" destOrd="0" presId="urn:microsoft.com/office/officeart/2005/8/layout/hierarchy3"/>
    <dgm:cxn modelId="{252B3517-F6A9-45BC-8AA1-5785DD5CD0DB}" srcId="{799C37AE-2D23-40A8-9052-90800A7367FD}" destId="{54DB0861-E12A-448B-A899-5D265EC99FDF}" srcOrd="0" destOrd="0" parTransId="{3AD7E59D-D3DC-4E37-B059-5FE6DF218D5D}" sibTransId="{62EA87F8-35BC-48D0-93DC-9FB58A7FD60A}"/>
    <dgm:cxn modelId="{EB07EF19-835E-47D7-AEF1-59CAB28E4D92}" srcId="{1ACE30D1-D59A-4624-9CFA-5253559073B7}" destId="{799C37AE-2D23-40A8-9052-90800A7367FD}" srcOrd="0" destOrd="0" parTransId="{A0DF0BB9-FE8D-4A64-BC08-DADB059A6D06}" sibTransId="{B9A94069-E4BB-47FD-849A-8327DF46122E}"/>
    <dgm:cxn modelId="{4564498D-3BA6-45C1-9255-E08309666837}" srcId="{799C37AE-2D23-40A8-9052-90800A7367FD}" destId="{874BE605-FABA-4530-876F-73E0C8CAEA54}" srcOrd="1" destOrd="0" parTransId="{1977F296-0AEE-4D6D-A4CE-04FC7ECC13CE}" sibTransId="{E1357D9F-363C-452F-A3B1-FAB84CD33962}"/>
    <dgm:cxn modelId="{78DB1594-578A-4EEF-A3E9-D6BF2E6A9F80}" type="presOf" srcId="{1977F296-0AEE-4D6D-A4CE-04FC7ECC13CE}" destId="{D0F1CC66-BFBD-4674-99D4-F9A1DC0F1917}" srcOrd="0" destOrd="0" presId="urn:microsoft.com/office/officeart/2005/8/layout/hierarchy3"/>
    <dgm:cxn modelId="{4D62AA9A-D5FC-478D-B5F8-A41ECAAED009}" type="presOf" srcId="{799C37AE-2D23-40A8-9052-90800A7367FD}" destId="{2CCE0C52-113F-4440-B11C-D4D96C775B34}" srcOrd="1" destOrd="0" presId="urn:microsoft.com/office/officeart/2005/8/layout/hierarchy3"/>
    <dgm:cxn modelId="{C8B3239F-B8E1-433A-9F6E-E963B51AFC71}" type="presOf" srcId="{3AD7E59D-D3DC-4E37-B059-5FE6DF218D5D}" destId="{C2FCA8BC-00EB-45D8-8739-8F9156C8D447}" srcOrd="0" destOrd="0" presId="urn:microsoft.com/office/officeart/2005/8/layout/hierarchy3"/>
    <dgm:cxn modelId="{DC4A5AAC-0A05-41B1-BAFA-42FCDD31EC00}" type="presOf" srcId="{1ACE30D1-D59A-4624-9CFA-5253559073B7}" destId="{4395DB4D-AC19-4436-99FE-21459A2C8660}" srcOrd="0" destOrd="0" presId="urn:microsoft.com/office/officeart/2005/8/layout/hierarchy3"/>
    <dgm:cxn modelId="{ACCB86BD-9D3A-4A68-8B20-D45E5464673B}" type="presOf" srcId="{874BE605-FABA-4530-876F-73E0C8CAEA54}" destId="{C6485EB5-049B-476D-85AD-9E81873B621D}" srcOrd="0" destOrd="0" presId="urn:microsoft.com/office/officeart/2005/8/layout/hierarchy3"/>
    <dgm:cxn modelId="{E44874C5-3506-44FD-B030-DC9A8C5ABE6B}" type="presOf" srcId="{54DB0861-E12A-448B-A899-5D265EC99FDF}" destId="{6C99A4CC-B3FD-4AFC-BD7D-66B5666881ED}" srcOrd="0" destOrd="0" presId="urn:microsoft.com/office/officeart/2005/8/layout/hierarchy3"/>
    <dgm:cxn modelId="{C8599A67-2E17-43AE-8075-A8AF7C9E327F}" type="presParOf" srcId="{4395DB4D-AC19-4436-99FE-21459A2C8660}" destId="{FD1E6153-0C95-445A-83D5-5546FE303362}" srcOrd="0" destOrd="0" presId="urn:microsoft.com/office/officeart/2005/8/layout/hierarchy3"/>
    <dgm:cxn modelId="{16A4E5E5-32A0-4455-8180-65D92EABB2BC}" type="presParOf" srcId="{FD1E6153-0C95-445A-83D5-5546FE303362}" destId="{A3BE6D1E-B653-4713-B790-6111A2458D84}" srcOrd="0" destOrd="0" presId="urn:microsoft.com/office/officeart/2005/8/layout/hierarchy3"/>
    <dgm:cxn modelId="{2CA5734B-BA5C-4622-9F22-5169F5310B5D}" type="presParOf" srcId="{A3BE6D1E-B653-4713-B790-6111A2458D84}" destId="{76F0AA33-340D-4C71-AFED-988919B16963}" srcOrd="0" destOrd="0" presId="urn:microsoft.com/office/officeart/2005/8/layout/hierarchy3"/>
    <dgm:cxn modelId="{C4DE86D7-EE8B-422C-A2F5-EAFC3E46694F}" type="presParOf" srcId="{A3BE6D1E-B653-4713-B790-6111A2458D84}" destId="{2CCE0C52-113F-4440-B11C-D4D96C775B34}" srcOrd="1" destOrd="0" presId="urn:microsoft.com/office/officeart/2005/8/layout/hierarchy3"/>
    <dgm:cxn modelId="{BDCE4767-41A6-43B7-9B30-425F78EE282A}" type="presParOf" srcId="{FD1E6153-0C95-445A-83D5-5546FE303362}" destId="{F8F1BDFE-6325-4720-9BAB-0A6A0D9F7F9A}" srcOrd="1" destOrd="0" presId="urn:microsoft.com/office/officeart/2005/8/layout/hierarchy3"/>
    <dgm:cxn modelId="{C7778114-585A-4D7D-B55C-5E29864DF192}" type="presParOf" srcId="{F8F1BDFE-6325-4720-9BAB-0A6A0D9F7F9A}" destId="{C2FCA8BC-00EB-45D8-8739-8F9156C8D447}" srcOrd="0" destOrd="0" presId="urn:microsoft.com/office/officeart/2005/8/layout/hierarchy3"/>
    <dgm:cxn modelId="{2855795F-4BEE-4927-A16C-F461020F5169}" type="presParOf" srcId="{F8F1BDFE-6325-4720-9BAB-0A6A0D9F7F9A}" destId="{6C99A4CC-B3FD-4AFC-BD7D-66B5666881ED}" srcOrd="1" destOrd="0" presId="urn:microsoft.com/office/officeart/2005/8/layout/hierarchy3"/>
    <dgm:cxn modelId="{BE7ED970-A5D8-4B3D-BA1E-4C86B49B075F}" type="presParOf" srcId="{F8F1BDFE-6325-4720-9BAB-0A6A0D9F7F9A}" destId="{D0F1CC66-BFBD-4674-99D4-F9A1DC0F1917}" srcOrd="2" destOrd="0" presId="urn:microsoft.com/office/officeart/2005/8/layout/hierarchy3"/>
    <dgm:cxn modelId="{EE4F4D26-7E1F-42FB-8D9C-4A8B7FD77BE5}" type="presParOf" srcId="{F8F1BDFE-6325-4720-9BAB-0A6A0D9F7F9A}" destId="{C6485EB5-049B-476D-85AD-9E81873B621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A50F-755F-4781-92C9-17CE27B3177D}">
      <dsp:nvSpPr>
        <dsp:cNvPr id="0" name=""/>
        <dsp:cNvSpPr/>
      </dsp:nvSpPr>
      <dsp:spPr>
        <a:xfrm>
          <a:off x="0" y="4361"/>
          <a:ext cx="7008440" cy="791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0" y="4361"/>
        <a:ext cx="7008440" cy="79171"/>
      </dsp:txXfrm>
    </dsp:sp>
    <dsp:sp modelId="{D16EFC41-FA18-4291-9DEC-E16ACCE124F6}">
      <dsp:nvSpPr>
        <dsp:cNvPr id="0" name=""/>
        <dsp:cNvSpPr/>
      </dsp:nvSpPr>
      <dsp:spPr>
        <a:xfrm>
          <a:off x="0" y="83533"/>
          <a:ext cx="7008440" cy="1190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1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Дискретные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i="1" kern="1200" dirty="0"/>
            <a:t>Конечные</a:t>
          </a:r>
          <a:endParaRPr lang="ru-RU" sz="1400" i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i="1" kern="1200" dirty="0"/>
            <a:t>Бесконечные</a:t>
          </a:r>
          <a:endParaRPr lang="ru-RU" sz="1400" i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Непрерывные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i="1" kern="1200" dirty="0"/>
            <a:t>Бесконечные</a:t>
          </a:r>
          <a:endParaRPr lang="ru-RU" sz="1400" i="1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1100" kern="1200" dirty="0"/>
        </a:p>
      </dsp:txBody>
      <dsp:txXfrm>
        <a:off x="0" y="83533"/>
        <a:ext cx="7008440" cy="1190622"/>
      </dsp:txXfrm>
    </dsp:sp>
    <dsp:sp modelId="{2DA76AFC-9A3E-486B-9E4E-B4D93E62C0B2}">
      <dsp:nvSpPr>
        <dsp:cNvPr id="0" name=""/>
        <dsp:cNvSpPr/>
      </dsp:nvSpPr>
      <dsp:spPr>
        <a:xfrm>
          <a:off x="0" y="1274155"/>
          <a:ext cx="7008440" cy="791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0" y="1274155"/>
        <a:ext cx="7008440" cy="79171"/>
      </dsp:txXfrm>
    </dsp:sp>
    <dsp:sp modelId="{22FE4144-3703-4B8F-B4E1-2979E0A4486A}">
      <dsp:nvSpPr>
        <dsp:cNvPr id="0" name=""/>
        <dsp:cNvSpPr/>
      </dsp:nvSpPr>
      <dsp:spPr>
        <a:xfrm>
          <a:off x="0" y="1353327"/>
          <a:ext cx="7008440" cy="140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1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</a:t>
          </a: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-лиц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i="1" kern="1200" dirty="0"/>
            <a:t>Коалиционные (кооперативные)</a:t>
          </a:r>
          <a:endParaRPr lang="ru-RU" sz="1400" i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i="1" kern="1200" dirty="0" err="1"/>
            <a:t>Некоалиционные</a:t>
          </a:r>
          <a:r>
            <a:rPr lang="ru-RU" sz="1400" b="1" i="1" kern="1200" dirty="0"/>
            <a:t> (некооперативные)</a:t>
          </a:r>
          <a:endParaRPr lang="ru-RU" sz="1400" i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2-х лиц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i="1" kern="1200" dirty="0"/>
            <a:t>Антагонистические</a:t>
          </a:r>
          <a:endParaRPr lang="ru-RU" sz="1400" i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i="1" kern="1200" dirty="0"/>
            <a:t>Неантагонистические</a:t>
          </a:r>
          <a:endParaRPr lang="ru-RU" sz="1400" i="1" kern="1200" dirty="0"/>
        </a:p>
        <a:p>
          <a:pPr marL="171450" lvl="3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1100" kern="1200" dirty="0"/>
        </a:p>
      </dsp:txBody>
      <dsp:txXfrm>
        <a:off x="0" y="1353327"/>
        <a:ext cx="7008440" cy="1400732"/>
      </dsp:txXfrm>
    </dsp:sp>
    <dsp:sp modelId="{7BF39673-E43D-4EA7-9597-B456090275FB}">
      <dsp:nvSpPr>
        <dsp:cNvPr id="0" name=""/>
        <dsp:cNvSpPr/>
      </dsp:nvSpPr>
      <dsp:spPr>
        <a:xfrm>
          <a:off x="0" y="2754059"/>
          <a:ext cx="7008440" cy="791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0" y="2754059"/>
        <a:ext cx="7008440" cy="79171"/>
      </dsp:txXfrm>
    </dsp:sp>
    <dsp:sp modelId="{731F33DA-41CE-43ED-9270-6981A4F04596}">
      <dsp:nvSpPr>
        <dsp:cNvPr id="0" name=""/>
        <dsp:cNvSpPr/>
      </dsp:nvSpPr>
      <dsp:spPr>
        <a:xfrm>
          <a:off x="0" y="2833231"/>
          <a:ext cx="7008440" cy="612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1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полной информацией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неполной информацией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833231"/>
        <a:ext cx="7008440" cy="612820"/>
      </dsp:txXfrm>
    </dsp:sp>
    <dsp:sp modelId="{2CB7A6CB-E40C-4B68-ACE7-6E29038F82B1}">
      <dsp:nvSpPr>
        <dsp:cNvPr id="0" name=""/>
        <dsp:cNvSpPr/>
      </dsp:nvSpPr>
      <dsp:spPr>
        <a:xfrm>
          <a:off x="0" y="3446052"/>
          <a:ext cx="7008440" cy="791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0" y="3446052"/>
        <a:ext cx="7008440" cy="79171"/>
      </dsp:txXfrm>
    </dsp:sp>
    <dsp:sp modelId="{E6160BAD-0AA0-4844-8816-29EA130F7F14}">
      <dsp:nvSpPr>
        <dsp:cNvPr id="0" name=""/>
        <dsp:cNvSpPr/>
      </dsp:nvSpPr>
      <dsp:spPr>
        <a:xfrm>
          <a:off x="0" y="3525223"/>
          <a:ext cx="7008440" cy="612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1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нулевой суммой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 ненулевой суммой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525223"/>
        <a:ext cx="7008440" cy="612820"/>
      </dsp:txXfrm>
    </dsp:sp>
    <dsp:sp modelId="{6837B3D0-0DEB-41D8-9E16-EBF0F9A5DDDA}">
      <dsp:nvSpPr>
        <dsp:cNvPr id="0" name=""/>
        <dsp:cNvSpPr/>
      </dsp:nvSpPr>
      <dsp:spPr>
        <a:xfrm>
          <a:off x="0" y="4138044"/>
          <a:ext cx="7008440" cy="791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0" y="4138044"/>
        <a:ext cx="7008440" cy="79171"/>
      </dsp:txXfrm>
    </dsp:sp>
    <dsp:sp modelId="{88151D12-6AAC-49F1-BDBA-E03F10095713}">
      <dsp:nvSpPr>
        <dsp:cNvPr id="0" name=""/>
        <dsp:cNvSpPr/>
      </dsp:nvSpPr>
      <dsp:spPr>
        <a:xfrm>
          <a:off x="0" y="4217216"/>
          <a:ext cx="7008440" cy="402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51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Одноходовые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Многоходовые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217216"/>
        <a:ext cx="7008440" cy="402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0AA33-340D-4C71-AFED-988919B16963}">
      <dsp:nvSpPr>
        <dsp:cNvPr id="0" name=""/>
        <dsp:cNvSpPr/>
      </dsp:nvSpPr>
      <dsp:spPr>
        <a:xfrm>
          <a:off x="762046" y="969"/>
          <a:ext cx="3543359" cy="34020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u="none" kern="1200" dirty="0">
              <a:effectLst/>
              <a:latin typeface="Calibri" pitchFamily="34" charset="0"/>
            </a:rPr>
            <a:t>Представление игры:</a:t>
          </a:r>
          <a:endParaRPr lang="ru-RU" sz="1600" b="1" u="none" kern="1200" dirty="0">
            <a:effectLst/>
          </a:endParaRPr>
        </a:p>
      </dsp:txBody>
      <dsp:txXfrm>
        <a:off x="762046" y="969"/>
        <a:ext cx="3543359" cy="340201"/>
      </dsp:txXfrm>
    </dsp:sp>
    <dsp:sp modelId="{C2FCA8BC-00EB-45D8-8739-8F9156C8D447}">
      <dsp:nvSpPr>
        <dsp:cNvPr id="0" name=""/>
        <dsp:cNvSpPr/>
      </dsp:nvSpPr>
      <dsp:spPr>
        <a:xfrm>
          <a:off x="1116382" y="341170"/>
          <a:ext cx="354335" cy="281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812"/>
              </a:lnTo>
              <a:lnTo>
                <a:pt x="354335" y="281812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C99A4CC-B3FD-4AFC-BD7D-66B5666881ED}">
      <dsp:nvSpPr>
        <dsp:cNvPr id="0" name=""/>
        <dsp:cNvSpPr/>
      </dsp:nvSpPr>
      <dsp:spPr>
        <a:xfrm>
          <a:off x="1470718" y="452524"/>
          <a:ext cx="4247955" cy="34091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effectLst/>
              <a:latin typeface="Calibri" pitchFamily="34" charset="0"/>
            </a:rPr>
            <a:t>в виде дерева игры (</a:t>
          </a:r>
          <a:r>
            <a:rPr lang="ru-RU" sz="1600" b="1" kern="1200" dirty="0" err="1">
              <a:effectLst/>
              <a:latin typeface="Calibri" pitchFamily="34" charset="0"/>
            </a:rPr>
            <a:t>ДИ</a:t>
          </a:r>
          <a:r>
            <a:rPr lang="ru-RU" sz="1600" b="1" kern="1200" dirty="0">
              <a:effectLst/>
              <a:latin typeface="Calibri" pitchFamily="34" charset="0"/>
            </a:rPr>
            <a:t>) </a:t>
          </a:r>
          <a:endParaRPr lang="ru-RU" sz="1600" b="1" kern="1200" dirty="0">
            <a:effectLst/>
          </a:endParaRPr>
        </a:p>
      </dsp:txBody>
      <dsp:txXfrm>
        <a:off x="1470718" y="452524"/>
        <a:ext cx="4247955" cy="340917"/>
      </dsp:txXfrm>
    </dsp:sp>
    <dsp:sp modelId="{D0F1CC66-BFBD-4674-99D4-F9A1DC0F1917}">
      <dsp:nvSpPr>
        <dsp:cNvPr id="0" name=""/>
        <dsp:cNvSpPr/>
      </dsp:nvSpPr>
      <dsp:spPr>
        <a:xfrm>
          <a:off x="1116382" y="341170"/>
          <a:ext cx="354335" cy="743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974"/>
              </a:lnTo>
              <a:lnTo>
                <a:pt x="354335" y="743974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C6485EB5-049B-476D-85AD-9E81873B621D}">
      <dsp:nvSpPr>
        <dsp:cNvPr id="0" name=""/>
        <dsp:cNvSpPr/>
      </dsp:nvSpPr>
      <dsp:spPr>
        <a:xfrm>
          <a:off x="1470718" y="892080"/>
          <a:ext cx="4247955" cy="3861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effectLst/>
              <a:latin typeface="Calibri" pitchFamily="34" charset="0"/>
            </a:rPr>
            <a:t>в виде матрицы (платёжной матрицы) игры</a:t>
          </a:r>
        </a:p>
      </dsp:txBody>
      <dsp:txXfrm>
        <a:off x="1470718" y="892080"/>
        <a:ext cx="4247955" cy="386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36227-6ABF-40F1-A0C9-C637DC3E893C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B63B6-DC46-43A2-B7A3-0B89357DA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7F1C-49E7-4D1D-8770-C784A67A6BA5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AC59-4D1A-4BB4-A169-6AE72D8322DF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29F5-D27D-4B58-947D-AA69FB02BE80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0D39-0EE3-4B6D-8866-5BDFFEA62926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3712-B56B-4B8B-9D02-23A6158B85AD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7845-C997-45F0-BE3C-98D8A1500432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7DCF-F6B9-4C5E-BAC1-C1A914AF0294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BD41-EBE8-42DC-8B0E-7FF1089E2C77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05-101B-48C6-B17F-78449A4913E3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60CC-F1D9-4D21-B16A-EC492700E092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E0F4-72AE-4BF7-8088-2FB1EA68707C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0D3011-CF4D-47CD-BF28-AC4CA769E406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Теоретико-игровые модели Принятия решений</a:t>
            </a:r>
            <a:br>
              <a:rPr lang="ru-RU" sz="2400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 в конфликтных ситуациях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1045096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800" b="1" i="1" dirty="0">
                <a:latin typeface="Calibri" pitchFamily="34" charset="0"/>
              </a:rPr>
              <a:t>Игрой</a:t>
            </a:r>
            <a:r>
              <a:rPr lang="ru-RU" sz="1800" dirty="0">
                <a:latin typeface="Calibri" pitchFamily="34" charset="0"/>
              </a:rPr>
              <a:t> называется упрощённая формализованная модель конфликтной ситуации, а конфликтующие стороны называются </a:t>
            </a:r>
            <a:r>
              <a:rPr lang="ru-RU" sz="1800" b="1" i="1" dirty="0">
                <a:latin typeface="Calibri" pitchFamily="34" charset="0"/>
              </a:rPr>
              <a:t>игроками</a:t>
            </a:r>
            <a:r>
              <a:rPr lang="ru-RU" sz="1800" dirty="0">
                <a:latin typeface="Calibri" pitchFamily="34" charset="0"/>
              </a:rPr>
              <a:t>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03648" y="2780928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>
              <a:buNone/>
            </a:pPr>
            <a:r>
              <a:rPr lang="ru-RU" dirty="0">
                <a:latin typeface="Calibri" pitchFamily="34" charset="0"/>
              </a:rPr>
              <a:t>Однократный розыгрыш игры от начала до конца называется </a:t>
            </a:r>
            <a:r>
              <a:rPr lang="ru-RU" b="1" i="1" dirty="0">
                <a:latin typeface="Calibri" pitchFamily="34" charset="0"/>
              </a:rPr>
              <a:t>партией</a:t>
            </a:r>
            <a:r>
              <a:rPr lang="ru-RU" dirty="0">
                <a:latin typeface="Calibri" pitchFamily="34" charset="0"/>
              </a:rPr>
              <a:t>. </a:t>
            </a:r>
          </a:p>
          <a:p>
            <a:pPr indent="0" algn="just">
              <a:buNone/>
            </a:pPr>
            <a:r>
              <a:rPr lang="ru-RU" dirty="0">
                <a:latin typeface="Calibri" pitchFamily="34" charset="0"/>
              </a:rPr>
              <a:t>Партия состоит из ходов, а под </a:t>
            </a:r>
            <a:r>
              <a:rPr lang="ru-RU" b="1" i="1" dirty="0">
                <a:latin typeface="Calibri" pitchFamily="34" charset="0"/>
              </a:rPr>
              <a:t>ходом</a:t>
            </a:r>
            <a:r>
              <a:rPr lang="ru-RU" dirty="0">
                <a:latin typeface="Calibri" pitchFamily="34" charset="0"/>
              </a:rPr>
              <a:t> понимается выбор из множества возможных альтернатив.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75656" y="537321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>
                <a:latin typeface="Calibri" pitchFamily="34" charset="0"/>
              </a:rPr>
              <a:t>Результатом партии </a:t>
            </a:r>
            <a:r>
              <a:rPr lang="ru-RU" dirty="0">
                <a:latin typeface="Calibri" pitchFamily="34" charset="0"/>
              </a:rPr>
              <a:t>являются </a:t>
            </a:r>
            <a:r>
              <a:rPr lang="ru-RU" b="1" i="1" dirty="0">
                <a:latin typeface="Calibri" pitchFamily="34" charset="0"/>
              </a:rPr>
              <a:t>платежи</a:t>
            </a:r>
            <a:r>
              <a:rPr lang="ru-RU" dirty="0">
                <a:latin typeface="Calibri" pitchFamily="34" charset="0"/>
              </a:rPr>
              <a:t> (выигрыши, проигрыши игроков).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1916832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buNone/>
            </a:pPr>
            <a:r>
              <a:rPr lang="ru-RU" b="1" i="1" dirty="0">
                <a:latin typeface="Calibri" pitchFamily="34" charset="0"/>
              </a:rPr>
              <a:t>Ситуация</a:t>
            </a:r>
            <a:r>
              <a:rPr lang="ru-RU" b="1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называется</a:t>
            </a:r>
            <a:r>
              <a:rPr lang="ru-RU" b="1" dirty="0">
                <a:latin typeface="Calibri" pitchFamily="34" charset="0"/>
              </a:rPr>
              <a:t> </a:t>
            </a:r>
            <a:r>
              <a:rPr lang="ru-RU" b="1" i="1" dirty="0">
                <a:latin typeface="Calibri" pitchFamily="34" charset="0"/>
              </a:rPr>
              <a:t>конфликтной</a:t>
            </a:r>
            <a:r>
              <a:rPr lang="ru-RU" dirty="0">
                <a:latin typeface="Calibri" pitchFamily="34" charset="0"/>
              </a:rPr>
              <a:t>, если в ней сталкиваются интересы двух или более сторон, преследующих различные, в частном случае противоположные, цели.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4572000" y="3509392"/>
            <a:ext cx="1872208" cy="7837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0" algn="just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личные</a:t>
            </a:r>
          </a:p>
          <a:p>
            <a:pPr indent="0" algn="just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случайные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75656" y="4437112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buNone/>
            </a:pPr>
            <a:r>
              <a:rPr lang="ru-RU" b="1" i="1" dirty="0">
                <a:latin typeface="Calibri" pitchFamily="34" charset="0"/>
              </a:rPr>
              <a:t>Игра, </a:t>
            </a:r>
            <a:r>
              <a:rPr lang="ru-RU" dirty="0">
                <a:latin typeface="Calibri" pitchFamily="34" charset="0"/>
              </a:rPr>
              <a:t>включающая личные ходы, называется</a:t>
            </a:r>
            <a:r>
              <a:rPr lang="ru-RU" b="1" i="1" dirty="0">
                <a:latin typeface="Calibri" pitchFamily="34" charset="0"/>
              </a:rPr>
              <a:t> стратегической.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75656" y="4787860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Calibri" pitchFamily="34" charset="0"/>
              </a:rPr>
              <a:t>Игра</a:t>
            </a:r>
            <a:r>
              <a:rPr lang="ru-RU" dirty="0">
                <a:latin typeface="Calibri" pitchFamily="34" charset="0"/>
              </a:rPr>
              <a:t>, состоящая из одних случайных ходов, называется </a:t>
            </a:r>
            <a:r>
              <a:rPr lang="ru-RU" b="1" i="1" dirty="0">
                <a:latin typeface="Calibri" pitchFamily="34" charset="0"/>
              </a:rPr>
              <a:t>азартной</a:t>
            </a:r>
            <a:r>
              <a:rPr lang="ru-RU" dirty="0">
                <a:latin typeface="Calibri" pitchFamily="34" charset="0"/>
              </a:rPr>
              <a:t> и такие игры в теории игр (</a:t>
            </a:r>
            <a:r>
              <a:rPr lang="ru-RU" dirty="0" err="1">
                <a:latin typeface="Calibri" pitchFamily="34" charset="0"/>
              </a:rPr>
              <a:t>ТИ</a:t>
            </a:r>
            <a:r>
              <a:rPr lang="ru-RU" dirty="0">
                <a:latin typeface="Calibri" pitchFamily="34" charset="0"/>
              </a:rPr>
              <a:t>) не рассматриваются.</a:t>
            </a:r>
            <a:endParaRPr lang="ru-RU" b="1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0" grpId="0"/>
      <p:bldP spid="13" grpId="0" animBg="1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Теоретико-игровые модели Принятия решений</a:t>
            </a:r>
            <a:br>
              <a:rPr lang="ru-RU" sz="2400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 в конфликтных ситуациях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77135" y="2649106"/>
            <a:ext cx="67284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>
              <a:buNone/>
            </a:pPr>
            <a:r>
              <a:rPr lang="ru-RU" sz="2000" dirty="0">
                <a:latin typeface="Calibri" pitchFamily="34" charset="0"/>
              </a:rPr>
              <a:t>Исход каждой партии оценивается </a:t>
            </a:r>
            <a:r>
              <a:rPr lang="ru-RU" sz="2000" b="1" i="1" dirty="0">
                <a:latin typeface="Calibri" pitchFamily="34" charset="0"/>
              </a:rPr>
              <a:t>платежом</a:t>
            </a:r>
            <a:r>
              <a:rPr lang="ru-RU" sz="2000" dirty="0">
                <a:latin typeface="Calibri" pitchFamily="34" charset="0"/>
              </a:rPr>
              <a:t>, определяющим выигрыш (проигрыш) каждого игрока.</a:t>
            </a:r>
            <a:endParaRPr lang="ru-RU" sz="20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110281" y="1447800"/>
            <a:ext cx="6134127" cy="1045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0" algn="just">
              <a:buNone/>
            </a:pPr>
            <a:r>
              <a:rPr lang="ru-RU" sz="2000" b="1" dirty="0">
                <a:latin typeface="Calibri" pitchFamily="34" charset="0"/>
              </a:rPr>
              <a:t>Игра </a:t>
            </a:r>
            <a:r>
              <a:rPr lang="en-US" sz="2000" b="1" i="1" dirty="0">
                <a:latin typeface="Calibri" pitchFamily="34" charset="0"/>
              </a:rPr>
              <a:t>n</a:t>
            </a:r>
            <a:r>
              <a:rPr lang="en-US" sz="2000" b="1" dirty="0">
                <a:latin typeface="Calibri" pitchFamily="34" charset="0"/>
              </a:rPr>
              <a:t>-</a:t>
            </a:r>
            <a:r>
              <a:rPr lang="ru-RU" sz="2000" b="1" dirty="0">
                <a:latin typeface="Calibri" pitchFamily="34" charset="0"/>
              </a:rPr>
              <a:t>лиц </a:t>
            </a:r>
            <a:r>
              <a:rPr lang="ru-RU" sz="2000" dirty="0">
                <a:latin typeface="Calibri" pitchFamily="34" charset="0"/>
              </a:rPr>
              <a:t>может быть описана следующим образом</a:t>
            </a:r>
          </a:p>
          <a:p>
            <a:pPr indent="0" algn="ctr">
              <a:buNone/>
            </a:pPr>
            <a:r>
              <a:rPr lang="en-US" sz="2000" b="1" i="1" dirty="0">
                <a:latin typeface="Calibri" pitchFamily="34" charset="0"/>
              </a:rPr>
              <a:t>G</a:t>
            </a:r>
            <a:r>
              <a:rPr lang="en-US" sz="2000" b="1" dirty="0">
                <a:latin typeface="Calibri" pitchFamily="34" charset="0"/>
              </a:rPr>
              <a:t> = {</a:t>
            </a:r>
            <a:r>
              <a:rPr lang="en-US" sz="2000" b="1" i="1" dirty="0" err="1">
                <a:latin typeface="Calibri" pitchFamily="34" charset="0"/>
              </a:rPr>
              <a:t>A</a:t>
            </a:r>
            <a:r>
              <a:rPr lang="en-US" sz="2000" b="1" baseline="-25000" dirty="0" err="1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, … , </a:t>
            </a:r>
            <a:r>
              <a:rPr lang="en-US" sz="2000" b="1" i="1" dirty="0">
                <a:latin typeface="Calibri" pitchFamily="34" charset="0"/>
              </a:rPr>
              <a:t>A</a:t>
            </a:r>
            <a:r>
              <a:rPr lang="en-US" sz="2000" b="1" baseline="-25000" dirty="0">
                <a:latin typeface="Calibri" pitchFamily="34" charset="0"/>
              </a:rPr>
              <a:t>n</a:t>
            </a:r>
            <a:r>
              <a:rPr lang="en-US" sz="2000" b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H</a:t>
            </a:r>
            <a:r>
              <a:rPr lang="en-US" sz="2000" b="1" dirty="0">
                <a:latin typeface="Calibri" pitchFamily="34" charset="0"/>
              </a:rPr>
              <a:t>(</a:t>
            </a:r>
            <a:r>
              <a:rPr lang="en-US" sz="2000" b="1" i="1" dirty="0" err="1">
                <a:latin typeface="Calibri" pitchFamily="34" charset="0"/>
              </a:rPr>
              <a:t>A</a:t>
            </a:r>
            <a:r>
              <a:rPr lang="en-US" sz="2000" b="1" baseline="-25000" dirty="0" err="1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, … , </a:t>
            </a:r>
            <a:r>
              <a:rPr lang="en-US" sz="2000" b="1" i="1" dirty="0">
                <a:latin typeface="Calibri" pitchFamily="34" charset="0"/>
              </a:rPr>
              <a:t>A</a:t>
            </a:r>
            <a:r>
              <a:rPr lang="en-US" sz="2000" b="1" baseline="-25000" dirty="0">
                <a:latin typeface="Calibri" pitchFamily="34" charset="0"/>
              </a:rPr>
              <a:t>n</a:t>
            </a:r>
            <a:r>
              <a:rPr lang="en-US" sz="2000" b="1" dirty="0">
                <a:latin typeface="Calibri" pitchFamily="34" charset="0"/>
              </a:rPr>
              <a:t>)}</a:t>
            </a:r>
            <a:r>
              <a:rPr lang="en-US" sz="2000" dirty="0">
                <a:latin typeface="Calibri" pitchFamily="34" charset="0"/>
              </a:rPr>
              <a:t>, </a:t>
            </a:r>
            <a:endParaRPr lang="ru-RU" sz="2000" dirty="0">
              <a:latin typeface="Calibri" pitchFamily="34" charset="0"/>
            </a:endParaRPr>
          </a:p>
          <a:p>
            <a:pPr indent="0" algn="just">
              <a:buNone/>
            </a:pPr>
            <a:r>
              <a:rPr lang="ru-RU" sz="2000" dirty="0">
                <a:latin typeface="Calibri" pitchFamily="34" charset="0"/>
              </a:rPr>
              <a:t>где </a:t>
            </a:r>
            <a:r>
              <a:rPr lang="en-US" sz="2000" b="1" i="1" dirty="0">
                <a:latin typeface="Calibri" pitchFamily="34" charset="0"/>
              </a:rPr>
              <a:t>A</a:t>
            </a:r>
            <a:r>
              <a:rPr lang="en-US" sz="2000" b="1" baseline="-25000" dirty="0">
                <a:latin typeface="Calibri" pitchFamily="34" charset="0"/>
              </a:rPr>
              <a:t>i </a:t>
            </a:r>
            <a:r>
              <a:rPr lang="ru-RU" sz="2000" dirty="0">
                <a:latin typeface="Calibri" pitchFamily="34" charset="0"/>
              </a:rPr>
              <a:t>– стратегия </a:t>
            </a:r>
            <a:r>
              <a:rPr lang="en-US" sz="2000" i="1" dirty="0" err="1">
                <a:latin typeface="Calibri" pitchFamily="34" charset="0"/>
              </a:rPr>
              <a:t>i</a:t>
            </a:r>
            <a:r>
              <a:rPr lang="ru-RU" sz="2000" dirty="0">
                <a:latin typeface="Calibri" pitchFamily="34" charset="0"/>
              </a:rPr>
              <a:t> игрока, </a:t>
            </a:r>
            <a:r>
              <a:rPr lang="en-US" sz="2000" b="1" i="1" dirty="0">
                <a:latin typeface="Calibri" pitchFamily="34" charset="0"/>
              </a:rPr>
              <a:t>H</a:t>
            </a:r>
            <a:r>
              <a:rPr lang="ru-RU" sz="2000" dirty="0">
                <a:latin typeface="Calibri" pitchFamily="34" charset="0"/>
              </a:rPr>
              <a:t> – платёж по игре.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835696" y="2564904"/>
            <a:ext cx="6624736" cy="2520280"/>
          </a:xfrm>
          <a:prstGeom prst="rect">
            <a:avLst/>
          </a:prstGeom>
          <a:solidFill>
            <a:schemeClr val="lt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360000" indent="0">
              <a:buNone/>
            </a:pP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Основная задача теории игр (</a:t>
            </a:r>
            <a:r>
              <a:rPr lang="ru-RU" sz="2000" b="1" i="1" dirty="0" err="1">
                <a:solidFill>
                  <a:srgbClr val="C00000"/>
                </a:solidFill>
                <a:latin typeface="Calibri" pitchFamily="34" charset="0"/>
              </a:rPr>
              <a:t>ТИ</a:t>
            </a: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)</a:t>
            </a:r>
            <a:r>
              <a:rPr lang="ru-RU" sz="2000" dirty="0">
                <a:solidFill>
                  <a:srgbClr val="C00000"/>
                </a:solidFill>
                <a:latin typeface="Calibri" pitchFamily="34" charset="0"/>
              </a:rPr>
              <a:t>: </a:t>
            </a:r>
          </a:p>
          <a:p>
            <a:pPr marL="360000" indent="0">
              <a:buNone/>
            </a:pP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нахождение оптимальных стратегий игроков в стратегических играх.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Классификация Теоретико-Игровых Моделей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16" name="Схема 15"/>
          <p:cNvGraphicFramePr/>
          <p:nvPr/>
        </p:nvGraphicFramePr>
        <p:xfrm>
          <a:off x="1524000" y="1397000"/>
          <a:ext cx="7008440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E46A50F-755F-4781-92C9-17CE27B31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graphicEl>
                                              <a:dgm id="{6E46A50F-755F-4781-92C9-17CE27B317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16EFC41-FA18-4291-9DEC-E16ACCE124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>
                                            <p:graphicEl>
                                              <a:dgm id="{D16EFC41-FA18-4291-9DEC-E16ACCE124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2DA76AFC-9A3E-486B-9E4E-B4D93E62C0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>
                                            <p:graphicEl>
                                              <a:dgm id="{2DA76AFC-9A3E-486B-9E4E-B4D93E62C0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22FE4144-3703-4B8F-B4E1-2979E0A44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>
                                            <p:graphicEl>
                                              <a:dgm id="{22FE4144-3703-4B8F-B4E1-2979E0A44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7BF39673-E43D-4EA7-9597-B456090275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>
                                            <p:graphicEl>
                                              <a:dgm id="{7BF39673-E43D-4EA7-9597-B456090275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731F33DA-41CE-43ED-9270-6981A4F045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>
                                            <p:graphicEl>
                                              <a:dgm id="{731F33DA-41CE-43ED-9270-6981A4F045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2CB7A6CB-E40C-4B68-ACE7-6E29038F82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>
                                            <p:graphicEl>
                                              <a:dgm id="{2CB7A6CB-E40C-4B68-ACE7-6E29038F82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6160BAD-0AA0-4844-8816-29EA130F7F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>
                                            <p:graphicEl>
                                              <a:dgm id="{E6160BAD-0AA0-4844-8816-29EA130F7F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837B3D0-0DEB-41D8-9E16-EBF0F9A5D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>
                                            <p:graphicEl>
                                              <a:dgm id="{6837B3D0-0DEB-41D8-9E16-EBF0F9A5DD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88151D12-6AAC-49F1-BDBA-E03F100957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>
                                            <p:graphicEl>
                                              <a:dgm id="{88151D12-6AAC-49F1-BDBA-E03F100957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619672" y="2060848"/>
          <a:ext cx="648072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534217" y="2015257"/>
            <a:ext cx="699822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b="1" i="1" dirty="0"/>
              <a:t>Вершины дерева </a:t>
            </a:r>
            <a:r>
              <a:rPr lang="ru-RU" sz="2000" dirty="0"/>
              <a:t>– это ситуации или состояния, которые возможны в процессе игры.</a:t>
            </a:r>
          </a:p>
          <a:p>
            <a:pPr algn="just">
              <a:spcAft>
                <a:spcPts val="600"/>
              </a:spcAft>
            </a:pPr>
            <a:r>
              <a:rPr lang="ru-RU" sz="2000" b="1" i="1" dirty="0"/>
              <a:t>Корень дерева </a:t>
            </a:r>
            <a:r>
              <a:rPr lang="ru-RU" sz="2000" dirty="0"/>
              <a:t>– начальная ситуация (начало игры).</a:t>
            </a:r>
          </a:p>
          <a:p>
            <a:pPr algn="just">
              <a:spcAft>
                <a:spcPts val="600"/>
              </a:spcAft>
            </a:pPr>
            <a:r>
              <a:rPr lang="ru-RU" sz="2000" b="1" i="1" dirty="0"/>
              <a:t>Концевые вершины</a:t>
            </a:r>
            <a:r>
              <a:rPr lang="ru-RU" sz="2000" dirty="0"/>
              <a:t> – это конечные состояния игры, взвешенные платежами.</a:t>
            </a:r>
          </a:p>
          <a:p>
            <a:pPr algn="just">
              <a:spcAft>
                <a:spcPts val="600"/>
              </a:spcAft>
            </a:pPr>
            <a:r>
              <a:rPr lang="ru-RU" sz="2000" b="1" i="1" dirty="0"/>
              <a:t>Дуги</a:t>
            </a:r>
            <a:r>
              <a:rPr lang="ru-RU" sz="2000" dirty="0"/>
              <a:t> – возможные переходы из состояния под действием определённой стратегии.</a:t>
            </a:r>
            <a:endParaRPr lang="en-US" sz="2000" dirty="0"/>
          </a:p>
          <a:p>
            <a:pPr algn="just">
              <a:spcAft>
                <a:spcPts val="600"/>
              </a:spcAft>
            </a:pPr>
            <a:r>
              <a:rPr lang="ru-RU" sz="2000" dirty="0"/>
              <a:t>В </a:t>
            </a:r>
            <a:r>
              <a:rPr lang="ru-RU" sz="2000" b="1" i="1" dirty="0"/>
              <a:t>класс информации </a:t>
            </a:r>
            <a:r>
              <a:rPr lang="ru-RU" sz="2000" dirty="0"/>
              <a:t>объединяются все те вершины </a:t>
            </a:r>
            <a:r>
              <a:rPr lang="ru-RU" sz="2000" dirty="0" err="1"/>
              <a:t>ДИ</a:t>
            </a:r>
            <a:r>
              <a:rPr lang="ru-RU" sz="2000" dirty="0"/>
              <a:t>, в которых игроку, делающему личный ход, доступна одна и та же информация.</a:t>
            </a:r>
          </a:p>
          <a:p>
            <a:pPr algn="just">
              <a:spcAft>
                <a:spcPts val="600"/>
              </a:spcAft>
            </a:pPr>
            <a:r>
              <a:rPr lang="ru-RU" sz="2000" dirty="0"/>
              <a:t>Если в </a:t>
            </a:r>
            <a:r>
              <a:rPr lang="ru-RU" sz="2000" dirty="0" err="1"/>
              <a:t>ДИ</a:t>
            </a:r>
            <a:r>
              <a:rPr lang="ru-RU" sz="2000" dirty="0"/>
              <a:t> все классы информации содержат по одной вершине, то это </a:t>
            </a:r>
            <a:r>
              <a:rPr lang="ru-RU" sz="2000" b="1" i="1" dirty="0"/>
              <a:t>игра с полной информацией</a:t>
            </a:r>
            <a:r>
              <a:rPr lang="ru-RU" sz="2000" dirty="0"/>
              <a:t>, а в противном случае это </a:t>
            </a:r>
            <a:r>
              <a:rPr lang="ru-RU" sz="2000" b="1" i="1" dirty="0"/>
              <a:t>игра с неполной информацией</a:t>
            </a:r>
            <a:r>
              <a:rPr lang="ru-RU" sz="2000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Игровая модель для двух лиц </a:t>
            </a:r>
            <a:br>
              <a:rPr lang="en-US" sz="2400" b="1" cap="all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(парная антагонистическая игра) с нулевой суммой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31776"/>
            <a:ext cx="5656672" cy="3970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>
                <a:latin typeface="Calibri" pitchFamily="34" charset="0"/>
              </a:rPr>
              <a:t>A</a:t>
            </a:r>
            <a:r>
              <a:rPr lang="en-US" sz="2000" b="1" baseline="-25000" dirty="0">
                <a:latin typeface="Calibri" pitchFamily="34" charset="0"/>
              </a:rPr>
              <a:t>n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25614" y="1588730"/>
            <a:ext cx="57826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>
                <a:latin typeface="Calibri" pitchFamily="34" charset="0"/>
              </a:rPr>
              <a:t>Игрок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dirty="0">
                <a:latin typeface="Calibri" pitchFamily="34" charset="0"/>
              </a:rPr>
              <a:t> обладает множеством стратегий </a:t>
            </a:r>
            <a:r>
              <a:rPr lang="en-US" sz="2000" b="1" dirty="0">
                <a:latin typeface="Calibri" pitchFamily="34" charset="0"/>
              </a:rPr>
              <a:t>B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,…,</a:t>
            </a:r>
            <a:r>
              <a:rPr lang="en-US" sz="2000" b="1" dirty="0" err="1">
                <a:latin typeface="Calibri" pitchFamily="34" charset="0"/>
              </a:rPr>
              <a:t>B</a:t>
            </a:r>
            <a:r>
              <a:rPr lang="en-US" sz="2000" b="1" baseline="-25000" dirty="0" err="1">
                <a:latin typeface="Calibri" pitchFamily="34" charset="0"/>
              </a:rPr>
              <a:t>m</a:t>
            </a:r>
            <a:r>
              <a:rPr lang="ru-RU" sz="2000" dirty="0"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P spid="47" grpId="0"/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Представление игры в виде дерева ИГРЫ (</a:t>
            </a:r>
            <a:r>
              <a:rPr lang="ru-RU" sz="2400" b="1" cap="all" dirty="0" err="1">
                <a:solidFill>
                  <a:schemeClr val="accent1"/>
                </a:solidFill>
                <a:latin typeface="Calibri" pitchFamily="34" charset="0"/>
              </a:rPr>
              <a:t>ДИ</a:t>
            </a: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)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168840" cy="259228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u="sng" dirty="0">
                <a:latin typeface="Calibri" pitchFamily="34" charset="0"/>
              </a:rPr>
              <a:t>Пример: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Calibri" pitchFamily="34" charset="0"/>
              </a:rPr>
              <a:t> Два игрока </a:t>
            </a:r>
            <a:r>
              <a:rPr lang="ru-RU" sz="1800" b="1" dirty="0" err="1">
                <a:latin typeface="Calibri" pitchFamily="34" charset="0"/>
              </a:rPr>
              <a:t>A</a:t>
            </a:r>
            <a:r>
              <a:rPr lang="ru-RU" sz="1800" dirty="0">
                <a:latin typeface="Calibri" pitchFamily="34" charset="0"/>
              </a:rPr>
              <a:t> и </a:t>
            </a:r>
            <a:r>
              <a:rPr lang="ru-RU" sz="1800" b="1" dirty="0">
                <a:latin typeface="Calibri" pitchFamily="34" charset="0"/>
              </a:rPr>
              <a:t>B</a:t>
            </a:r>
            <a:r>
              <a:rPr lang="ru-RU" sz="1800" dirty="0">
                <a:latin typeface="Calibri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latin typeface="Calibri" pitchFamily="34" charset="0"/>
              </a:rPr>
              <a:t>1 ход (личный):</a:t>
            </a:r>
            <a:r>
              <a:rPr lang="ru-RU" sz="1800" dirty="0">
                <a:latin typeface="Calibri" pitchFamily="34" charset="0"/>
              </a:rPr>
              <a:t> </a:t>
            </a:r>
            <a:r>
              <a:rPr lang="ru-RU" sz="1800" b="1" dirty="0">
                <a:latin typeface="Calibri" pitchFamily="34" charset="0"/>
              </a:rPr>
              <a:t>А</a:t>
            </a:r>
            <a:r>
              <a:rPr lang="ru-RU" sz="1800" dirty="0">
                <a:latin typeface="Calibri" pitchFamily="34" charset="0"/>
              </a:rPr>
              <a:t> выбирает цифру </a:t>
            </a:r>
            <a:r>
              <a:rPr lang="ru-RU" sz="1800" b="1" dirty="0">
                <a:latin typeface="Calibri" pitchFamily="34" charset="0"/>
              </a:rPr>
              <a:t>1</a:t>
            </a:r>
            <a:r>
              <a:rPr lang="ru-RU" sz="1800" dirty="0">
                <a:latin typeface="Calibri" pitchFamily="34" charset="0"/>
              </a:rPr>
              <a:t> или </a:t>
            </a:r>
            <a:r>
              <a:rPr lang="ru-RU" sz="1800" b="1" dirty="0">
                <a:latin typeface="Calibri" pitchFamily="34" charset="0"/>
              </a:rPr>
              <a:t>2</a:t>
            </a:r>
            <a:r>
              <a:rPr lang="ru-RU" sz="1800" dirty="0">
                <a:latin typeface="Calibri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latin typeface="Calibri" pitchFamily="34" charset="0"/>
              </a:rPr>
              <a:t>2 ход (случайный): 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1800" dirty="0">
                <a:latin typeface="Calibri" pitchFamily="34" charset="0"/>
              </a:rPr>
              <a:t>Если </a:t>
            </a:r>
            <a:r>
              <a:rPr lang="ru-RU" sz="1800" b="1" dirty="0">
                <a:latin typeface="Calibri" pitchFamily="34" charset="0"/>
              </a:rPr>
              <a:t>орел (О)</a:t>
            </a:r>
            <a:r>
              <a:rPr lang="ru-RU" sz="1800" dirty="0">
                <a:latin typeface="Calibri" pitchFamily="34" charset="0"/>
              </a:rPr>
              <a:t>, то </a:t>
            </a:r>
            <a:r>
              <a:rPr lang="ru-RU" sz="1800" b="1" dirty="0">
                <a:latin typeface="Calibri" pitchFamily="34" charset="0"/>
              </a:rPr>
              <a:t>А</a:t>
            </a:r>
            <a:r>
              <a:rPr lang="ru-RU" sz="1800" dirty="0">
                <a:latin typeface="Calibri" pitchFamily="34" charset="0"/>
              </a:rPr>
              <a:t> сообщает о своём выборе </a:t>
            </a:r>
            <a:r>
              <a:rPr lang="ru-RU" sz="1800" b="1" dirty="0">
                <a:latin typeface="Calibri" pitchFamily="34" charset="0"/>
              </a:rPr>
              <a:t>В</a:t>
            </a:r>
            <a:r>
              <a:rPr lang="ru-RU" sz="1800" dirty="0">
                <a:latin typeface="Calibri" pitchFamily="34" charset="0"/>
              </a:rPr>
              <a:t>.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1800" dirty="0">
                <a:latin typeface="Calibri" pitchFamily="34" charset="0"/>
              </a:rPr>
              <a:t>Если </a:t>
            </a:r>
            <a:r>
              <a:rPr lang="ru-RU" sz="1800" b="1" dirty="0">
                <a:latin typeface="Calibri" pitchFamily="34" charset="0"/>
              </a:rPr>
              <a:t>решка (</a:t>
            </a:r>
            <a:r>
              <a:rPr lang="ru-RU" sz="1800" b="1" dirty="0" err="1">
                <a:latin typeface="Calibri" pitchFamily="34" charset="0"/>
              </a:rPr>
              <a:t>Р</a:t>
            </a:r>
            <a:r>
              <a:rPr lang="ru-RU" sz="1800" b="1" dirty="0">
                <a:latin typeface="Calibri" pitchFamily="34" charset="0"/>
              </a:rPr>
              <a:t>)</a:t>
            </a:r>
            <a:r>
              <a:rPr lang="ru-RU" sz="1800" dirty="0">
                <a:latin typeface="Calibri" pitchFamily="34" charset="0"/>
              </a:rPr>
              <a:t>, </a:t>
            </a:r>
            <a:r>
              <a:rPr lang="ru-RU" sz="1800" b="1" dirty="0">
                <a:latin typeface="Calibri" pitchFamily="34" charset="0"/>
              </a:rPr>
              <a:t>А</a:t>
            </a:r>
            <a:r>
              <a:rPr lang="ru-RU" sz="1800" dirty="0">
                <a:latin typeface="Calibri" pitchFamily="34" charset="0"/>
              </a:rPr>
              <a:t> не сообщает о своём выборе </a:t>
            </a:r>
            <a:r>
              <a:rPr lang="ru-RU" sz="1800" b="1" dirty="0">
                <a:latin typeface="Calibri" pitchFamily="34" charset="0"/>
              </a:rPr>
              <a:t>В</a:t>
            </a:r>
            <a:r>
              <a:rPr lang="ru-RU" sz="1800" dirty="0">
                <a:latin typeface="Calibri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latin typeface="Calibri" pitchFamily="34" charset="0"/>
              </a:rPr>
              <a:t>3 ход (личный):</a:t>
            </a:r>
            <a:r>
              <a:rPr lang="ru-RU" sz="1800" dirty="0">
                <a:latin typeface="Calibri" pitchFamily="34" charset="0"/>
              </a:rPr>
              <a:t> </a:t>
            </a:r>
            <a:r>
              <a:rPr lang="ru-RU" sz="1800" b="1" dirty="0">
                <a:latin typeface="Calibri" pitchFamily="34" charset="0"/>
              </a:rPr>
              <a:t>В</a:t>
            </a:r>
            <a:r>
              <a:rPr lang="ru-RU" sz="1800" dirty="0">
                <a:latin typeface="Calibri" pitchFamily="34" charset="0"/>
              </a:rPr>
              <a:t> выбирает цифру </a:t>
            </a:r>
            <a:r>
              <a:rPr lang="ru-RU" sz="1800" b="1" dirty="0">
                <a:latin typeface="Calibri" pitchFamily="34" charset="0"/>
              </a:rPr>
              <a:t>3</a:t>
            </a:r>
            <a:r>
              <a:rPr lang="ru-RU" sz="1800" dirty="0">
                <a:latin typeface="Calibri" pitchFamily="34" charset="0"/>
              </a:rPr>
              <a:t> или </a:t>
            </a:r>
            <a:r>
              <a:rPr lang="ru-RU" sz="1800" b="1" dirty="0">
                <a:latin typeface="Calibri" pitchFamily="34" charset="0"/>
              </a:rPr>
              <a:t>4</a:t>
            </a:r>
            <a:r>
              <a:rPr lang="ru-RU" sz="1800" dirty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ru-RU" sz="1800" b="1" dirty="0">
                <a:latin typeface="Calibri" pitchFamily="34" charset="0"/>
              </a:rPr>
              <a:t>Итог:</a:t>
            </a:r>
            <a:r>
              <a:rPr lang="ru-RU" sz="1800" dirty="0">
                <a:latin typeface="Calibri" pitchFamily="34" charset="0"/>
              </a:rPr>
              <a:t> Суммируются выборы игроков </a:t>
            </a:r>
            <a:r>
              <a:rPr lang="ru-RU" sz="1800" b="1" dirty="0">
                <a:latin typeface="Calibri" pitchFamily="34" charset="0"/>
              </a:rPr>
              <a:t>А</a:t>
            </a:r>
            <a:r>
              <a:rPr lang="ru-RU" sz="1800" dirty="0">
                <a:latin typeface="Calibri" pitchFamily="34" charset="0"/>
              </a:rPr>
              <a:t> и </a:t>
            </a:r>
            <a:r>
              <a:rPr lang="ru-RU" sz="1800" b="1" dirty="0">
                <a:latin typeface="Calibri" pitchFamily="34" charset="0"/>
              </a:rPr>
              <a:t>В</a:t>
            </a:r>
            <a:r>
              <a:rPr lang="ru-RU" sz="1800" dirty="0">
                <a:latin typeface="Calibri" pitchFamily="34" charset="0"/>
              </a:rPr>
              <a:t>, и если </a:t>
            </a:r>
            <a:r>
              <a:rPr lang="ru-RU" sz="1800" b="1" dirty="0">
                <a:latin typeface="Calibri" pitchFamily="34" charset="0"/>
              </a:rPr>
              <a:t>сумма чётная</a:t>
            </a:r>
            <a:r>
              <a:rPr lang="ru-RU" sz="1800" dirty="0">
                <a:latin typeface="Calibri" pitchFamily="34" charset="0"/>
              </a:rPr>
              <a:t>, то </a:t>
            </a:r>
            <a:r>
              <a:rPr lang="ru-RU" sz="1800" b="1" dirty="0">
                <a:latin typeface="Calibri" pitchFamily="34" charset="0"/>
              </a:rPr>
              <a:t>В выплачивает выигрыш А</a:t>
            </a:r>
            <a:r>
              <a:rPr lang="ru-RU" sz="1800" dirty="0">
                <a:latin typeface="Calibri" pitchFamily="34" charset="0"/>
              </a:rPr>
              <a:t>, в </a:t>
            </a:r>
            <a:r>
              <a:rPr lang="ru-RU" sz="1800" b="1" dirty="0">
                <a:latin typeface="Calibri" pitchFamily="34" charset="0"/>
              </a:rPr>
              <a:t>противном случае А выплачивает В</a:t>
            </a:r>
            <a:r>
              <a:rPr lang="ru-RU" sz="1800" dirty="0">
                <a:latin typeface="Calibri" pitchFamily="34" charset="0"/>
              </a:rPr>
              <a:t>.</a:t>
            </a:r>
            <a:endParaRPr lang="ru-RU" sz="1800" b="1" dirty="0">
              <a:latin typeface="Calibri" pitchFamily="34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5</a:t>
            </a:fld>
            <a:endParaRPr lang="ru-RU"/>
          </a:p>
        </p:txBody>
      </p:sp>
      <p:cxnSp>
        <p:nvCxnSpPr>
          <p:cNvPr id="6" name="Прямая соединительная линия 5"/>
          <p:cNvCxnSpPr>
            <a:stCxn id="8" idx="4"/>
            <a:endCxn id="99" idx="0"/>
          </p:cNvCxnSpPr>
          <p:nvPr/>
        </p:nvCxnSpPr>
        <p:spPr>
          <a:xfrm>
            <a:off x="5226774" y="4105869"/>
            <a:ext cx="1104521" cy="254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Блок-схема: узел 7"/>
          <p:cNvSpPr/>
          <p:nvPr/>
        </p:nvSpPr>
        <p:spPr>
          <a:xfrm>
            <a:off x="5136774" y="3925869"/>
            <a:ext cx="180000" cy="180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3563888" y="4873006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2987824" y="5593086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3563888" y="5593086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211960" y="4886964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>
            <a:stCxn id="8" idx="4"/>
            <a:endCxn id="48" idx="0"/>
          </p:cNvCxnSpPr>
          <p:nvPr/>
        </p:nvCxnSpPr>
        <p:spPr>
          <a:xfrm flipH="1">
            <a:off x="4013928" y="4105869"/>
            <a:ext cx="1212846" cy="241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4"/>
            <a:endCxn id="11" idx="0"/>
          </p:cNvCxnSpPr>
          <p:nvPr/>
        </p:nvCxnSpPr>
        <p:spPr>
          <a:xfrm rot="5400000">
            <a:off x="3095816" y="5035014"/>
            <a:ext cx="54008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9" idx="4"/>
            <a:endCxn id="12" idx="0"/>
          </p:cNvCxnSpPr>
          <p:nvPr/>
        </p:nvCxnSpPr>
        <p:spPr>
          <a:xfrm rot="5400000">
            <a:off x="3383848" y="5323046"/>
            <a:ext cx="54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48" idx="4"/>
            <a:endCxn id="9" idx="0"/>
          </p:cNvCxnSpPr>
          <p:nvPr/>
        </p:nvCxnSpPr>
        <p:spPr>
          <a:xfrm flipH="1">
            <a:off x="3653888" y="4526884"/>
            <a:ext cx="360040" cy="346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8" idx="4"/>
            <a:endCxn id="13" idx="0"/>
          </p:cNvCxnSpPr>
          <p:nvPr/>
        </p:nvCxnSpPr>
        <p:spPr>
          <a:xfrm>
            <a:off x="4013928" y="4526884"/>
            <a:ext cx="288032" cy="36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563888" y="5809110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211960" y="580911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915816" y="58117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717409" y="3914836"/>
            <a:ext cx="1126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Ход игрока А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691680" y="4922948"/>
            <a:ext cx="1126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Ход игрока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B</a:t>
            </a:r>
            <a:endParaRPr lang="ru-RU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95541" y="40035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</a:rPr>
              <a:t>1</a:t>
            </a:r>
            <a:endParaRPr lang="ru-RU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52616" y="40065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</a:rPr>
              <a:t>2</a:t>
            </a:r>
            <a:endParaRPr lang="ru-RU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059832" y="517588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660714" y="516966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63" name="Правая фигурная скобка 62"/>
          <p:cNvSpPr/>
          <p:nvPr/>
        </p:nvSpPr>
        <p:spPr>
          <a:xfrm rot="5400000">
            <a:off x="5043646" y="3920355"/>
            <a:ext cx="155048" cy="4464496"/>
          </a:xfrm>
          <a:prstGeom prst="rightBrace">
            <a:avLst>
              <a:gd name="adj1" fmla="val 20313"/>
              <a:gd name="adj2" fmla="val 495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/>
          <p:cNvSpPr txBox="1"/>
          <p:nvPr/>
        </p:nvSpPr>
        <p:spPr>
          <a:xfrm>
            <a:off x="4350331" y="616289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Платежи игрока А</a:t>
            </a:r>
          </a:p>
        </p:txBody>
      </p:sp>
      <p:sp>
        <p:nvSpPr>
          <p:cNvPr id="48" name="Блок-схема: узел 47"/>
          <p:cNvSpPr/>
          <p:nvPr/>
        </p:nvSpPr>
        <p:spPr>
          <a:xfrm>
            <a:off x="3923928" y="4346884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/>
          <p:cNvSpPr txBox="1"/>
          <p:nvPr/>
        </p:nvSpPr>
        <p:spPr>
          <a:xfrm>
            <a:off x="1691680" y="4405445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Случайный ход</a:t>
            </a:r>
          </a:p>
        </p:txBody>
      </p:sp>
      <p:sp>
        <p:nvSpPr>
          <p:cNvPr id="77" name="Блок-схема: узел 76"/>
          <p:cNvSpPr/>
          <p:nvPr/>
        </p:nvSpPr>
        <p:spPr>
          <a:xfrm>
            <a:off x="4211960" y="5607044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Блок-схема: узел 77"/>
          <p:cNvSpPr/>
          <p:nvPr/>
        </p:nvSpPr>
        <p:spPr>
          <a:xfrm>
            <a:off x="4788024" y="5607044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9" name="Прямая соединительная линия 78"/>
          <p:cNvCxnSpPr>
            <a:stCxn id="13" idx="4"/>
            <a:endCxn id="77" idx="0"/>
          </p:cNvCxnSpPr>
          <p:nvPr/>
        </p:nvCxnSpPr>
        <p:spPr>
          <a:xfrm>
            <a:off x="4301960" y="5066964"/>
            <a:ext cx="0" cy="5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stCxn id="13" idx="4"/>
            <a:endCxn id="78" idx="0"/>
          </p:cNvCxnSpPr>
          <p:nvPr/>
        </p:nvCxnSpPr>
        <p:spPr>
          <a:xfrm>
            <a:off x="4301960" y="5066964"/>
            <a:ext cx="576064" cy="5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067944" y="51524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629357" y="517017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761130" y="5800491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ru-RU" sz="12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5</a:t>
            </a:r>
            <a:endParaRPr lang="ru-RU" sz="1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" name="Блок-схема: узел 85"/>
          <p:cNvSpPr/>
          <p:nvPr/>
        </p:nvSpPr>
        <p:spPr>
          <a:xfrm>
            <a:off x="5881255" y="4886453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Блок-схема: узел 86"/>
          <p:cNvSpPr/>
          <p:nvPr/>
        </p:nvSpPr>
        <p:spPr>
          <a:xfrm>
            <a:off x="5305191" y="5606533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Блок-схема: узел 87"/>
          <p:cNvSpPr/>
          <p:nvPr/>
        </p:nvSpPr>
        <p:spPr>
          <a:xfrm>
            <a:off x="5881255" y="5606533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Блок-схема: узел 88"/>
          <p:cNvSpPr/>
          <p:nvPr/>
        </p:nvSpPr>
        <p:spPr>
          <a:xfrm>
            <a:off x="6529327" y="4900411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0" name="Прямая соединительная линия 89"/>
          <p:cNvCxnSpPr>
            <a:stCxn id="86" idx="4"/>
            <a:endCxn id="87" idx="0"/>
          </p:cNvCxnSpPr>
          <p:nvPr/>
        </p:nvCxnSpPr>
        <p:spPr>
          <a:xfrm rot="5400000">
            <a:off x="5413183" y="5048461"/>
            <a:ext cx="54008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86" idx="4"/>
            <a:endCxn id="88" idx="0"/>
          </p:cNvCxnSpPr>
          <p:nvPr/>
        </p:nvCxnSpPr>
        <p:spPr>
          <a:xfrm rot="5400000">
            <a:off x="5701215" y="5336493"/>
            <a:ext cx="54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stCxn id="99" idx="4"/>
            <a:endCxn id="86" idx="0"/>
          </p:cNvCxnSpPr>
          <p:nvPr/>
        </p:nvCxnSpPr>
        <p:spPr>
          <a:xfrm flipH="1">
            <a:off x="5971255" y="4540331"/>
            <a:ext cx="360040" cy="346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99" idx="4"/>
            <a:endCxn id="89" idx="0"/>
          </p:cNvCxnSpPr>
          <p:nvPr/>
        </p:nvCxnSpPr>
        <p:spPr>
          <a:xfrm>
            <a:off x="6331295" y="4540331"/>
            <a:ext cx="288032" cy="36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881255" y="582255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529327" y="5822557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-5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233183" y="5825172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-5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377199" y="518933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978081" y="518311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99" name="Блок-схема: узел 98"/>
          <p:cNvSpPr/>
          <p:nvPr/>
        </p:nvSpPr>
        <p:spPr>
          <a:xfrm>
            <a:off x="6241295" y="4360331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Блок-схема: узел 99"/>
          <p:cNvSpPr/>
          <p:nvPr/>
        </p:nvSpPr>
        <p:spPr>
          <a:xfrm>
            <a:off x="6529327" y="5620491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Блок-схема: узел 100"/>
          <p:cNvSpPr/>
          <p:nvPr/>
        </p:nvSpPr>
        <p:spPr>
          <a:xfrm>
            <a:off x="7105391" y="5620491"/>
            <a:ext cx="180000" cy="180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2" name="Прямая соединительная линия 101"/>
          <p:cNvCxnSpPr>
            <a:stCxn id="89" idx="4"/>
            <a:endCxn id="100" idx="0"/>
          </p:cNvCxnSpPr>
          <p:nvPr/>
        </p:nvCxnSpPr>
        <p:spPr>
          <a:xfrm>
            <a:off x="6619327" y="5080411"/>
            <a:ext cx="0" cy="5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89" idx="4"/>
            <a:endCxn id="101" idx="0"/>
          </p:cNvCxnSpPr>
          <p:nvPr/>
        </p:nvCxnSpPr>
        <p:spPr>
          <a:xfrm>
            <a:off x="6619327" y="5080411"/>
            <a:ext cx="576064" cy="5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6385311" y="516586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946724" y="518362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078497" y="581393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3563888" y="4501933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</a:rPr>
              <a:t>О</a:t>
            </a:r>
            <a:endParaRPr lang="ru-RU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139122" y="4490900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err="1">
                <a:latin typeface="Calibri" pitchFamily="34" charset="0"/>
                <a:cs typeface="Calibri" pitchFamily="34" charset="0"/>
              </a:rPr>
              <a:t>Р</a:t>
            </a:r>
            <a:endParaRPr lang="ru-RU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890586" y="4501933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err="1">
                <a:latin typeface="Calibri" pitchFamily="34" charset="0"/>
                <a:cs typeface="Calibri" pitchFamily="34" charset="0"/>
              </a:rPr>
              <a:t>Р</a:t>
            </a:r>
            <a:endParaRPr lang="ru-RU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465820" y="44909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Calibri" pitchFamily="34" charset="0"/>
                <a:cs typeface="Calibri" pitchFamily="34" charset="0"/>
              </a:rPr>
              <a:t>О</a:t>
            </a:r>
          </a:p>
        </p:txBody>
      </p:sp>
      <p:grpSp>
        <p:nvGrpSpPr>
          <p:cNvPr id="120" name="Группа 119"/>
          <p:cNvGrpSpPr/>
          <p:nvPr/>
        </p:nvGrpSpPr>
        <p:grpSpPr>
          <a:xfrm>
            <a:off x="5047521" y="3717032"/>
            <a:ext cx="639091" cy="494531"/>
            <a:chOff x="5047521" y="3717032"/>
            <a:chExt cx="639091" cy="494531"/>
          </a:xfrm>
        </p:grpSpPr>
        <p:sp>
          <p:nvSpPr>
            <p:cNvPr id="52" name="TextBox 51"/>
            <p:cNvSpPr txBox="1"/>
            <p:nvPr/>
          </p:nvSpPr>
          <p:spPr>
            <a:xfrm>
              <a:off x="5364088" y="3717032"/>
              <a:ext cx="3225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S</a:t>
              </a:r>
              <a:r>
                <a:rPr lang="ru-RU" sz="9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1</a:t>
              </a:r>
              <a:endParaRPr lang="ru-RU" sz="1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5047521" y="3851523"/>
              <a:ext cx="360000" cy="360040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17" name="Овал 116"/>
          <p:cNvSpPr/>
          <p:nvPr/>
        </p:nvSpPr>
        <p:spPr>
          <a:xfrm>
            <a:off x="4139952" y="4653136"/>
            <a:ext cx="2016224" cy="648072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b="1" dirty="0">
                <a:latin typeface="Calibri" pitchFamily="34" charset="0"/>
                <a:cs typeface="Calibri" pitchFamily="34" charset="0"/>
              </a:rPr>
              <a:t>     </a:t>
            </a:r>
            <a:r>
              <a:rPr lang="en-US" sz="1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ru-RU" sz="8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3</a:t>
            </a:r>
            <a:endParaRPr lang="ru-RU" sz="12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ru-RU" dirty="0"/>
          </a:p>
        </p:txBody>
      </p:sp>
      <p:grpSp>
        <p:nvGrpSpPr>
          <p:cNvPr id="124" name="Группа 123"/>
          <p:cNvGrpSpPr/>
          <p:nvPr/>
        </p:nvGrpSpPr>
        <p:grpSpPr>
          <a:xfrm>
            <a:off x="3241364" y="4653136"/>
            <a:ext cx="591466" cy="494531"/>
            <a:chOff x="3241364" y="4653136"/>
            <a:chExt cx="591466" cy="494531"/>
          </a:xfrm>
        </p:grpSpPr>
        <p:sp>
          <p:nvSpPr>
            <p:cNvPr id="122" name="TextBox 121"/>
            <p:cNvSpPr txBox="1"/>
            <p:nvPr/>
          </p:nvSpPr>
          <p:spPr>
            <a:xfrm>
              <a:off x="3241364" y="4653136"/>
              <a:ext cx="3145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S</a:t>
              </a:r>
              <a:r>
                <a:rPr lang="ru-RU" sz="9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2</a:t>
              </a:r>
              <a:endParaRPr lang="ru-RU" sz="1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3472830" y="4787627"/>
              <a:ext cx="360000" cy="360040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25" name="Группа 124"/>
          <p:cNvGrpSpPr/>
          <p:nvPr/>
        </p:nvGrpSpPr>
        <p:grpSpPr>
          <a:xfrm>
            <a:off x="6444208" y="4672186"/>
            <a:ext cx="631077" cy="494531"/>
            <a:chOff x="5047521" y="3717032"/>
            <a:chExt cx="631077" cy="494531"/>
          </a:xfrm>
        </p:grpSpPr>
        <p:sp>
          <p:nvSpPr>
            <p:cNvPr id="126" name="TextBox 125"/>
            <p:cNvSpPr txBox="1"/>
            <p:nvPr/>
          </p:nvSpPr>
          <p:spPr>
            <a:xfrm>
              <a:off x="5364088" y="3717032"/>
              <a:ext cx="3145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S</a:t>
              </a:r>
              <a:r>
                <a:rPr lang="ru-RU" sz="900" b="1" dirty="0">
                  <a:solidFill>
                    <a:srgbClr val="00B050"/>
                  </a:solidFill>
                  <a:latin typeface="Calibri" pitchFamily="34" charset="0"/>
                  <a:cs typeface="Calibri" pitchFamily="34" charset="0"/>
                </a:rPr>
                <a:t>4</a:t>
              </a:r>
              <a:endParaRPr lang="ru-RU" sz="1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5047521" y="3851523"/>
              <a:ext cx="360000" cy="360040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660232" y="3933056"/>
            <a:ext cx="1512168" cy="461665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S</a:t>
            </a:r>
            <a:r>
              <a:rPr kumimoji="0" lang="en-US" sz="1200" b="1" i="0" u="none" strike="noStrike" cap="none" normalizeH="0" baseline="-30000" dirty="0" err="1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1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, </a:t>
            </a: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S</a:t>
            </a:r>
            <a:r>
              <a:rPr kumimoji="0" lang="en-US" sz="1200" b="1" i="0" u="none" strike="noStrike" cap="none" normalizeH="0" baseline="-30000" dirty="0" err="1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2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, </a:t>
            </a: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S</a:t>
            </a:r>
            <a:r>
              <a:rPr kumimoji="0" lang="en-US" sz="1200" b="1" i="0" u="none" strike="noStrike" cap="none" normalizeH="0" baseline="-30000" dirty="0" err="1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3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, </a:t>
            </a: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S</a:t>
            </a:r>
            <a:r>
              <a:rPr kumimoji="0" lang="en-US" sz="1200" b="1" i="0" u="none" strike="noStrike" cap="none" normalizeH="0" baseline="-30000" dirty="0" err="1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4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 –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</a:rPr>
              <a:t>классы информации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Calibri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403648" y="1138392"/>
            <a:ext cx="6912768" cy="2585323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latin typeface="Calibri" pitchFamily="34" charset="0"/>
              </a:rPr>
              <a:t>Данная </a:t>
            </a:r>
            <a:r>
              <a:rPr lang="ru-RU" b="1" dirty="0">
                <a:latin typeface="Calibri" pitchFamily="34" charset="0"/>
              </a:rPr>
              <a:t>игра с неполной информацией </a:t>
            </a:r>
            <a:r>
              <a:rPr lang="ru-RU" dirty="0">
                <a:latin typeface="Calibri" pitchFamily="34" charset="0"/>
              </a:rPr>
              <a:t>и распадается на две игры: </a:t>
            </a:r>
          </a:p>
          <a:p>
            <a:r>
              <a:rPr lang="ru-RU" dirty="0">
                <a:latin typeface="Calibri" pitchFamily="34" charset="0"/>
              </a:rPr>
              <a:t>с полной и с неполной информацией.</a:t>
            </a:r>
          </a:p>
          <a:p>
            <a:r>
              <a:rPr lang="ru-RU" dirty="0">
                <a:latin typeface="Calibri" pitchFamily="34" charset="0"/>
              </a:rPr>
              <a:t> </a:t>
            </a:r>
            <a:r>
              <a:rPr lang="ru-RU" b="1" u="sng" dirty="0">
                <a:latin typeface="Calibri" pitchFamily="34" charset="0"/>
              </a:rPr>
              <a:t>Стратегии А</a:t>
            </a:r>
            <a:r>
              <a:rPr lang="ru-RU" b="1" dirty="0">
                <a:latin typeface="Calibri" pitchFamily="34" charset="0"/>
              </a:rPr>
              <a:t>:	</a:t>
            </a:r>
            <a:r>
              <a:rPr lang="ru-RU" dirty="0">
                <a:latin typeface="Calibri" pitchFamily="34" charset="0"/>
              </a:rPr>
              <a:t>			</a:t>
            </a:r>
            <a:r>
              <a:rPr lang="ru-RU" b="1" u="sng" dirty="0">
                <a:latin typeface="Calibri" pitchFamily="34" charset="0"/>
              </a:rPr>
              <a:t>Стратегии В</a:t>
            </a:r>
            <a:r>
              <a:rPr lang="ru-RU" b="1" dirty="0">
                <a:latin typeface="Calibri" pitchFamily="34" charset="0"/>
              </a:rPr>
              <a:t>:</a:t>
            </a:r>
          </a:p>
          <a:p>
            <a:r>
              <a:rPr lang="ru-RU" dirty="0">
                <a:latin typeface="Calibri" pitchFamily="34" charset="0"/>
              </a:rPr>
              <a:t> </a:t>
            </a:r>
            <a:r>
              <a:rPr lang="en-US" dirty="0" err="1">
                <a:latin typeface="Calibri" pitchFamily="34" charset="0"/>
              </a:rPr>
              <a:t>A</a:t>
            </a:r>
            <a:r>
              <a:rPr lang="en-US" baseline="-25000" dirty="0" err="1">
                <a:latin typeface="Calibri" pitchFamily="34" charset="0"/>
              </a:rPr>
              <a:t>1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(1), </a:t>
            </a:r>
            <a:r>
              <a:rPr lang="en-US" dirty="0" err="1">
                <a:latin typeface="Calibri" pitchFamily="34" charset="0"/>
              </a:rPr>
              <a:t>A</a:t>
            </a:r>
            <a:r>
              <a:rPr lang="en-US" baseline="-25000" dirty="0" err="1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(2)				B = (</a:t>
            </a:r>
            <a:r>
              <a:rPr lang="en-US" dirty="0" err="1">
                <a:latin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</a:rPr>
              <a:t>4</a:t>
            </a:r>
            <a:r>
              <a:rPr lang="en-US" dirty="0">
                <a:latin typeface="Calibri" pitchFamily="34" charset="0"/>
              </a:rPr>
              <a:t>)</a:t>
            </a:r>
            <a:endParaRPr lang="ru-RU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 </a:t>
            </a:r>
            <a:r>
              <a:rPr lang="ru-RU" dirty="0">
                <a:latin typeface="Calibri" pitchFamily="34" charset="0"/>
              </a:rPr>
              <a:t>					</a:t>
            </a:r>
            <a:r>
              <a:rPr lang="en-US" dirty="0">
                <a:latin typeface="Calibri" pitchFamily="34" charset="0"/>
              </a:rPr>
              <a:t>8 </a:t>
            </a:r>
            <a:r>
              <a:rPr lang="ru-RU" dirty="0">
                <a:latin typeface="Calibri" pitchFamily="34" charset="0"/>
              </a:rPr>
              <a:t>стратегий</a:t>
            </a:r>
            <a:r>
              <a:rPr lang="en-US" dirty="0">
                <a:latin typeface="Calibri" pitchFamily="34" charset="0"/>
              </a:rPr>
              <a:t>:					</a:t>
            </a:r>
            <a:r>
              <a:rPr lang="ru-RU" dirty="0">
                <a:latin typeface="Calibri" pitchFamily="34" charset="0"/>
              </a:rPr>
              <a:t>	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= (3, 3, 3)					</a:t>
            </a:r>
            <a:r>
              <a:rPr lang="ru-RU" dirty="0">
                <a:latin typeface="Calibri" pitchFamily="34" charset="0"/>
              </a:rPr>
              <a:t>	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= (3, 3, 4)		</a:t>
            </a:r>
            <a:r>
              <a:rPr lang="ru-RU" dirty="0">
                <a:latin typeface="Calibri" pitchFamily="34" charset="0"/>
              </a:rPr>
              <a:t>	</a:t>
            </a:r>
            <a:r>
              <a:rPr lang="en-US" dirty="0">
                <a:latin typeface="Calibri" pitchFamily="34" charset="0"/>
              </a:rPr>
              <a:t>		</a:t>
            </a:r>
            <a:r>
              <a:rPr lang="ru-RU" dirty="0">
                <a:latin typeface="Calibri" pitchFamily="34" charset="0"/>
              </a:rPr>
              <a:t>	         </a:t>
            </a:r>
            <a:r>
              <a:rPr lang="en-US" dirty="0">
                <a:latin typeface="Calibri" pitchFamily="34" charset="0"/>
              </a:rPr>
              <a:t>…</a:t>
            </a:r>
            <a:endParaRPr lang="ru-RU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					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8</a:t>
            </a:r>
            <a:r>
              <a:rPr lang="en-US" dirty="0">
                <a:latin typeface="Calibri" pitchFamily="34" charset="0"/>
              </a:rPr>
              <a:t> = (4, 4, 4)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  <p:bldP spid="11" grpId="0" animBg="1"/>
      <p:bldP spid="12" grpId="0" animBg="1"/>
      <p:bldP spid="13" grpId="0" animBg="1"/>
      <p:bldP spid="34" grpId="0"/>
      <p:bldP spid="35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63" grpId="0" animBg="1"/>
      <p:bldP spid="64" grpId="0"/>
      <p:bldP spid="48" grpId="0" animBg="1"/>
      <p:bldP spid="70" grpId="0"/>
      <p:bldP spid="77" grpId="0" animBg="1"/>
      <p:bldP spid="78" grpId="0" animBg="1"/>
      <p:bldP spid="81" grpId="0"/>
      <p:bldP spid="82" grpId="0"/>
      <p:bldP spid="85" grpId="0"/>
      <p:bldP spid="86" grpId="0" animBg="1"/>
      <p:bldP spid="87" grpId="0" animBg="1"/>
      <p:bldP spid="88" grpId="0" animBg="1"/>
      <p:bldP spid="89" grpId="0" animBg="1"/>
      <p:bldP spid="94" grpId="0"/>
      <p:bldP spid="95" grpId="0"/>
      <p:bldP spid="96" grpId="0"/>
      <p:bldP spid="97" grpId="0"/>
      <p:bldP spid="98" grpId="0"/>
      <p:bldP spid="99" grpId="0" animBg="1"/>
      <p:bldP spid="100" grpId="0" animBg="1"/>
      <p:bldP spid="101" grpId="0" animBg="1"/>
      <p:bldP spid="104" grpId="0"/>
      <p:bldP spid="105" grpId="0"/>
      <p:bldP spid="106" grpId="0"/>
      <p:bldP spid="108" grpId="0"/>
      <p:bldP spid="109" grpId="0"/>
      <p:bldP spid="110" grpId="0"/>
      <p:bldP spid="111" grpId="0"/>
      <p:bldP spid="117" grpId="0" animBg="1"/>
      <p:bldP spid="1025" grpId="0" animBg="1"/>
      <p:bldP spid="1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cap="all" dirty="0">
                <a:solidFill>
                  <a:schemeClr val="accent1"/>
                </a:solidFill>
              </a:rPr>
              <a:t>Методы сокращения перебора при поиске решения на дереве игры</a:t>
            </a:r>
            <a:endParaRPr lang="ru-RU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403648" y="1484784"/>
            <a:ext cx="7200799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alibri" pitchFamily="34" charset="0"/>
              </a:rPr>
              <a:t>1) Поиск путём полного перебора: </a:t>
            </a:r>
          </a:p>
          <a:p>
            <a:pPr lvl="1">
              <a:buFont typeface="Wingdings" pitchFamily="2" charset="2"/>
              <a:buChar char="q"/>
            </a:pPr>
            <a:r>
              <a:rPr lang="ru-RU" b="1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поиск “в глубину”;</a:t>
            </a:r>
          </a:p>
          <a:p>
            <a:pPr lvl="1">
              <a:buFont typeface="Wingdings" pitchFamily="2" charset="2"/>
              <a:buChar char="q"/>
            </a:pPr>
            <a:r>
              <a:rPr lang="ru-RU" dirty="0">
                <a:latin typeface="Calibri" pitchFamily="34" charset="0"/>
              </a:rPr>
              <a:t> поиск “в ширину”;</a:t>
            </a:r>
          </a:p>
          <a:p>
            <a:pPr lvl="1">
              <a:buFont typeface="Wingdings" pitchFamily="2" charset="2"/>
              <a:buChar char="q"/>
            </a:pPr>
            <a:r>
              <a:rPr lang="ru-RU" dirty="0">
                <a:latin typeface="Calibri" pitchFamily="34" charset="0"/>
              </a:rPr>
              <a:t> комбинированные методы поиска.</a:t>
            </a:r>
          </a:p>
          <a:p>
            <a:pPr lvl="1"/>
            <a:endParaRPr lang="ru-RU" dirty="0">
              <a:latin typeface="Calibri" pitchFamily="34" charset="0"/>
            </a:endParaRPr>
          </a:p>
          <a:p>
            <a:r>
              <a:rPr lang="ru-RU" dirty="0">
                <a:latin typeface="Calibri" pitchFamily="34" charset="0"/>
              </a:rPr>
              <a:t> </a:t>
            </a:r>
            <a:r>
              <a:rPr lang="ru-RU" b="1" dirty="0">
                <a:latin typeface="Calibri" pitchFamily="34" charset="0"/>
              </a:rPr>
              <a:t>2) Сокращённый перебор:</a:t>
            </a:r>
          </a:p>
          <a:p>
            <a:pPr lvl="1">
              <a:buFont typeface="Wingdings" pitchFamily="2" charset="2"/>
              <a:buChar char="q"/>
            </a:pPr>
            <a:r>
              <a:rPr lang="ru-RU" b="1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точная оценка с получением оптимального решения;</a:t>
            </a:r>
          </a:p>
          <a:p>
            <a:pPr lvl="1">
              <a:buFont typeface="Wingdings" pitchFamily="2" charset="2"/>
              <a:buChar char="q"/>
            </a:pPr>
            <a:r>
              <a:rPr lang="ru-RU" dirty="0">
                <a:latin typeface="Calibri" pitchFamily="34" charset="0"/>
              </a:rPr>
              <a:t> эвристическая оценка без гарантии получения оптимального решения.</a:t>
            </a:r>
          </a:p>
          <a:p>
            <a:pPr lvl="1"/>
            <a:endParaRPr lang="ru-RU" dirty="0">
              <a:latin typeface="Calibri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b="1" dirty="0">
                <a:latin typeface="Calibri" pitchFamily="34" charset="0"/>
              </a:rPr>
              <a:t>Опр. 1: </a:t>
            </a:r>
            <a:r>
              <a:rPr lang="ru-RU" dirty="0">
                <a:latin typeface="Calibri" pitchFamily="34" charset="0"/>
              </a:rPr>
              <a:t>Алгоритм поиска решения называется допустимым, если он гарантирует нахождение оптимального решения.</a:t>
            </a:r>
          </a:p>
          <a:p>
            <a:pPr>
              <a:spcBef>
                <a:spcPts val="600"/>
              </a:spcBef>
            </a:pPr>
            <a:r>
              <a:rPr lang="ru-RU" b="1" dirty="0">
                <a:latin typeface="Calibri" pitchFamily="34" charset="0"/>
              </a:rPr>
              <a:t>Опр. 2:</a:t>
            </a:r>
            <a:r>
              <a:rPr lang="ru-RU" dirty="0">
                <a:latin typeface="Calibri" pitchFamily="34" charset="0"/>
              </a:rPr>
              <a:t>	Допустимый алгоритм называется оптимальным, если при поиске решения оценивается минимальное число вершин </a:t>
            </a:r>
            <a:r>
              <a:rPr lang="ru-RU" dirty="0" err="1">
                <a:latin typeface="Calibri" pitchFamily="34" charset="0"/>
              </a:rPr>
              <a:t>ДИ</a:t>
            </a:r>
            <a:r>
              <a:rPr lang="ru-RU" dirty="0">
                <a:latin typeface="Calibri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dirty="0">
                <a:latin typeface="Calibri" pitchFamily="34" charset="0"/>
              </a:rPr>
              <a:t>Оценка алгоритма – это оценка временных ресурсов, требуемых для оценки вершин </a:t>
            </a:r>
            <a:r>
              <a:rPr lang="ru-RU" dirty="0" err="1">
                <a:latin typeface="Calibri" pitchFamily="34" charset="0"/>
              </a:rPr>
              <a:t>ДИ</a:t>
            </a:r>
            <a:r>
              <a:rPr lang="ru-RU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cap="all" dirty="0">
                <a:solidFill>
                  <a:schemeClr val="accent1"/>
                </a:solidFill>
              </a:rPr>
              <a:t>Методы сокращения перебора при поиске решения на дереве игры</a:t>
            </a:r>
            <a:endParaRPr lang="ru-RU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7</a:t>
            </a:fld>
            <a:endParaRPr lang="ru-RU"/>
          </a:p>
        </p:txBody>
      </p:sp>
      <p:grpSp>
        <p:nvGrpSpPr>
          <p:cNvPr id="3" name="Группа 70"/>
          <p:cNvGrpSpPr/>
          <p:nvPr/>
        </p:nvGrpSpPr>
        <p:grpSpPr>
          <a:xfrm>
            <a:off x="2461366" y="1397087"/>
            <a:ext cx="5495010" cy="615156"/>
            <a:chOff x="1261" y="0"/>
            <a:chExt cx="5495010" cy="615156"/>
          </a:xfrm>
        </p:grpSpPr>
        <p:sp>
          <p:nvSpPr>
            <p:cNvPr id="84" name="Скругленный прямоугольник 83"/>
            <p:cNvSpPr/>
            <p:nvPr/>
          </p:nvSpPr>
          <p:spPr>
            <a:xfrm>
              <a:off x="1261" y="0"/>
              <a:ext cx="5495010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85" name="Скругленный прямоугольник 4"/>
            <p:cNvSpPr/>
            <p:nvPr/>
          </p:nvSpPr>
          <p:spPr>
            <a:xfrm>
              <a:off x="19278" y="18017"/>
              <a:ext cx="5458976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/>
                <a:t>Методы сокращения перебора</a:t>
              </a:r>
            </a:p>
          </p:txBody>
        </p:sp>
      </p:grpSp>
      <p:grpSp>
        <p:nvGrpSpPr>
          <p:cNvPr id="4" name="Группа 71"/>
          <p:cNvGrpSpPr/>
          <p:nvPr/>
        </p:nvGrpSpPr>
        <p:grpSpPr>
          <a:xfrm>
            <a:off x="2460735" y="2105508"/>
            <a:ext cx="3589511" cy="615156"/>
            <a:chOff x="630" y="708421"/>
            <a:chExt cx="3589511" cy="615156"/>
          </a:xfrm>
        </p:grpSpPr>
        <p:sp>
          <p:nvSpPr>
            <p:cNvPr id="82" name="Скругленный прямоугольник 81"/>
            <p:cNvSpPr/>
            <p:nvPr/>
          </p:nvSpPr>
          <p:spPr>
            <a:xfrm>
              <a:off x="630" y="708421"/>
              <a:ext cx="3589511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83" name="Скругленный прямоугольник 6"/>
            <p:cNvSpPr/>
            <p:nvPr/>
          </p:nvSpPr>
          <p:spPr>
            <a:xfrm>
              <a:off x="18647" y="726438"/>
              <a:ext cx="3553477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/>
                <a:t>Универсальные</a:t>
              </a:r>
            </a:p>
          </p:txBody>
        </p:sp>
      </p:grpSp>
      <p:grpSp>
        <p:nvGrpSpPr>
          <p:cNvPr id="5" name="Группа 73"/>
          <p:cNvGrpSpPr/>
          <p:nvPr/>
        </p:nvGrpSpPr>
        <p:grpSpPr>
          <a:xfrm>
            <a:off x="4292405" y="2813844"/>
            <a:ext cx="1757840" cy="615156"/>
            <a:chOff x="1832300" y="1416757"/>
            <a:chExt cx="1757840" cy="615156"/>
          </a:xfrm>
        </p:grpSpPr>
        <p:sp>
          <p:nvSpPr>
            <p:cNvPr id="78" name="Скругленный прямоугольник 77"/>
            <p:cNvSpPr/>
            <p:nvPr/>
          </p:nvSpPr>
          <p:spPr>
            <a:xfrm>
              <a:off x="1832300" y="1416757"/>
              <a:ext cx="1757840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Скругленный прямоугольник 10"/>
            <p:cNvSpPr/>
            <p:nvPr/>
          </p:nvSpPr>
          <p:spPr>
            <a:xfrm>
              <a:off x="1850317" y="1434774"/>
              <a:ext cx="1721806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sym typeface="Symbol"/>
                </a:rPr>
                <a:t>- отсечение</a:t>
              </a:r>
              <a:endParaRPr lang="ru-RU" sz="1400" b="1" kern="1200" dirty="0"/>
            </a:p>
          </p:txBody>
        </p:sp>
      </p:grpSp>
      <p:grpSp>
        <p:nvGrpSpPr>
          <p:cNvPr id="6" name="Группа 74"/>
          <p:cNvGrpSpPr/>
          <p:nvPr/>
        </p:nvGrpSpPr>
        <p:grpSpPr>
          <a:xfrm>
            <a:off x="6197905" y="2105508"/>
            <a:ext cx="1757840" cy="615156"/>
            <a:chOff x="3737800" y="708421"/>
            <a:chExt cx="1757840" cy="615156"/>
          </a:xfrm>
        </p:grpSpPr>
        <p:sp>
          <p:nvSpPr>
            <p:cNvPr id="76" name="Скругленный прямоугольник 75"/>
            <p:cNvSpPr/>
            <p:nvPr/>
          </p:nvSpPr>
          <p:spPr>
            <a:xfrm>
              <a:off x="3737800" y="708421"/>
              <a:ext cx="1757840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7" name="Скругленный прямоугольник 12"/>
            <p:cNvSpPr/>
            <p:nvPr/>
          </p:nvSpPr>
          <p:spPr>
            <a:xfrm>
              <a:off x="3755817" y="726438"/>
              <a:ext cx="1721806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/>
                <a:t>Эвристические</a:t>
              </a:r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2460735" y="2813844"/>
            <a:ext cx="1757840" cy="615156"/>
            <a:chOff x="630" y="1416757"/>
            <a:chExt cx="1757840" cy="615156"/>
          </a:xfrm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630" y="1416757"/>
              <a:ext cx="1757840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Скругленный прямоугольник 8"/>
            <p:cNvSpPr/>
            <p:nvPr/>
          </p:nvSpPr>
          <p:spPr>
            <a:xfrm>
              <a:off x="18647" y="1434774"/>
              <a:ext cx="1721806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/>
                <a:t>Метод МИНИМАКСА (МАКСИМИНА)</a:t>
              </a:r>
            </a:p>
          </p:txBody>
        </p:sp>
      </p:grp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835696" y="3861048"/>
            <a:ext cx="65527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Метод МАКСИМИНА заключается в максимизации выигрыша при минимизации проигрыша.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Игрок А: (</a:t>
            </a:r>
            <a:r>
              <a:rPr lang="en-US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MAX</a:t>
            </a: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sz="2000" b="1" dirty="0">
              <a:latin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Игрок В: (</a:t>
            </a:r>
            <a:r>
              <a:rPr lang="en-US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lang="ru-RU" sz="20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sz="2000" b="1" dirty="0">
              <a:latin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Этот метод позволяет отсекать неперспективные направления при поиске решения.</a:t>
            </a:r>
            <a:endParaRPr kumimoji="0" lang="ru-RU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repeatCount="indefinit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ru-RU" sz="2400" b="1" dirty="0">
                <a:solidFill>
                  <a:schemeClr val="accent1"/>
                </a:solidFill>
              </a:rPr>
              <a:t>Метод МИНИМАКСА (МАКСИМИНА)</a:t>
            </a:r>
          </a:p>
        </p:txBody>
      </p:sp>
      <p:sp>
        <p:nvSpPr>
          <p:cNvPr id="123" name="Номер слайда 12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8</a:t>
            </a:fld>
            <a:endParaRPr lang="ru-RU"/>
          </a:p>
        </p:txBody>
      </p:sp>
      <p:cxnSp>
        <p:nvCxnSpPr>
          <p:cNvPr id="68" name="Прямая соединительная линия 67"/>
          <p:cNvCxnSpPr>
            <a:stCxn id="64" idx="0"/>
            <a:endCxn id="63" idx="4"/>
          </p:cNvCxnSpPr>
          <p:nvPr/>
        </p:nvCxnSpPr>
        <p:spPr>
          <a:xfrm rot="5400000" flipH="1" flipV="1">
            <a:off x="172771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65" idx="0"/>
            <a:endCxn id="63" idx="4"/>
          </p:cNvCxnSpPr>
          <p:nvPr/>
        </p:nvCxnSpPr>
        <p:spPr>
          <a:xfrm rot="5400000" flipH="1" flipV="1">
            <a:off x="1907732" y="4707156"/>
            <a:ext cx="540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6" idx="0"/>
            <a:endCxn id="63" idx="4"/>
          </p:cNvCxnSpPr>
          <p:nvPr/>
        </p:nvCxnSpPr>
        <p:spPr>
          <a:xfrm rot="16200000" flipV="1">
            <a:off x="208775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>
            <a:stCxn id="75" idx="0"/>
            <a:endCxn id="74" idx="4"/>
          </p:cNvCxnSpPr>
          <p:nvPr/>
        </p:nvCxnSpPr>
        <p:spPr>
          <a:xfrm rot="5400000" flipH="1" flipV="1">
            <a:off x="280783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stCxn id="86" idx="0"/>
            <a:endCxn id="74" idx="4"/>
          </p:cNvCxnSpPr>
          <p:nvPr/>
        </p:nvCxnSpPr>
        <p:spPr>
          <a:xfrm rot="5400000" flipH="1" flipV="1">
            <a:off x="2987852" y="4707156"/>
            <a:ext cx="540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>
            <a:stCxn id="87" idx="0"/>
            <a:endCxn id="74" idx="4"/>
          </p:cNvCxnSpPr>
          <p:nvPr/>
        </p:nvCxnSpPr>
        <p:spPr>
          <a:xfrm rot="16200000" flipV="1">
            <a:off x="316787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stCxn id="63" idx="0"/>
            <a:endCxn id="61" idx="4"/>
          </p:cNvCxnSpPr>
          <p:nvPr/>
        </p:nvCxnSpPr>
        <p:spPr>
          <a:xfrm rot="5400000" flipH="1" flipV="1">
            <a:off x="2159760" y="3591032"/>
            <a:ext cx="61209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61" idx="4"/>
            <a:endCxn id="74" idx="0"/>
          </p:cNvCxnSpPr>
          <p:nvPr/>
        </p:nvCxnSpPr>
        <p:spPr>
          <a:xfrm rot="16200000" flipH="1">
            <a:off x="2699820" y="3627036"/>
            <a:ext cx="61209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>
            <a:stCxn id="98" idx="0"/>
            <a:endCxn id="97" idx="4"/>
          </p:cNvCxnSpPr>
          <p:nvPr/>
        </p:nvCxnSpPr>
        <p:spPr>
          <a:xfrm rot="5400000" flipH="1" flipV="1">
            <a:off x="388795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>
            <a:stCxn id="99" idx="0"/>
            <a:endCxn id="97" idx="4"/>
          </p:cNvCxnSpPr>
          <p:nvPr/>
        </p:nvCxnSpPr>
        <p:spPr>
          <a:xfrm rot="5400000" flipH="1" flipV="1">
            <a:off x="4067972" y="4707156"/>
            <a:ext cx="540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100" idx="0"/>
            <a:endCxn id="97" idx="4"/>
          </p:cNvCxnSpPr>
          <p:nvPr/>
        </p:nvCxnSpPr>
        <p:spPr>
          <a:xfrm rot="16200000" flipV="1">
            <a:off x="424799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>
            <a:stCxn id="105" idx="0"/>
            <a:endCxn id="104" idx="4"/>
          </p:cNvCxnSpPr>
          <p:nvPr/>
        </p:nvCxnSpPr>
        <p:spPr>
          <a:xfrm rot="5400000" flipH="1" flipV="1">
            <a:off x="496807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106" idx="0"/>
            <a:endCxn id="104" idx="4"/>
          </p:cNvCxnSpPr>
          <p:nvPr/>
        </p:nvCxnSpPr>
        <p:spPr>
          <a:xfrm rot="5400000" flipH="1" flipV="1">
            <a:off x="5148092" y="4707156"/>
            <a:ext cx="540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107" idx="0"/>
            <a:endCxn id="104" idx="4"/>
          </p:cNvCxnSpPr>
          <p:nvPr/>
        </p:nvCxnSpPr>
        <p:spPr>
          <a:xfrm rot="16200000" flipV="1">
            <a:off x="532811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>
            <a:stCxn id="97" idx="0"/>
            <a:endCxn id="96" idx="4"/>
          </p:cNvCxnSpPr>
          <p:nvPr/>
        </p:nvCxnSpPr>
        <p:spPr>
          <a:xfrm rot="5400000" flipH="1" flipV="1">
            <a:off x="4320000" y="3591032"/>
            <a:ext cx="61209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>
            <a:stCxn id="96" idx="4"/>
            <a:endCxn id="104" idx="0"/>
          </p:cNvCxnSpPr>
          <p:nvPr/>
        </p:nvCxnSpPr>
        <p:spPr>
          <a:xfrm rot="16200000" flipH="1">
            <a:off x="4860060" y="3627036"/>
            <a:ext cx="61209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>
            <a:stCxn id="61" idx="0"/>
            <a:endCxn id="59" idx="4"/>
          </p:cNvCxnSpPr>
          <p:nvPr/>
        </p:nvCxnSpPr>
        <p:spPr>
          <a:xfrm rot="5400000" flipH="1" flipV="1">
            <a:off x="2987852" y="2402900"/>
            <a:ext cx="684104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>
            <a:stCxn id="59" idx="4"/>
            <a:endCxn id="96" idx="0"/>
          </p:cNvCxnSpPr>
          <p:nvPr/>
        </p:nvCxnSpPr>
        <p:spPr>
          <a:xfrm rot="16200000" flipH="1">
            <a:off x="4067972" y="2474908"/>
            <a:ext cx="68410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121" idx="0"/>
            <a:endCxn id="120" idx="4"/>
          </p:cNvCxnSpPr>
          <p:nvPr/>
        </p:nvCxnSpPr>
        <p:spPr>
          <a:xfrm rot="5400000" flipH="1" flipV="1">
            <a:off x="604819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>
            <a:stCxn id="122" idx="0"/>
            <a:endCxn id="120" idx="4"/>
          </p:cNvCxnSpPr>
          <p:nvPr/>
        </p:nvCxnSpPr>
        <p:spPr>
          <a:xfrm rot="5400000" flipH="1" flipV="1">
            <a:off x="6228212" y="4707156"/>
            <a:ext cx="540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>
            <a:stCxn id="129" idx="0"/>
            <a:endCxn id="127" idx="4"/>
          </p:cNvCxnSpPr>
          <p:nvPr/>
        </p:nvCxnSpPr>
        <p:spPr>
          <a:xfrm rot="5400000" flipH="1" flipV="1">
            <a:off x="6588252" y="4707156"/>
            <a:ext cx="540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>
            <a:stCxn id="130" idx="0"/>
            <a:endCxn id="127" idx="4"/>
          </p:cNvCxnSpPr>
          <p:nvPr/>
        </p:nvCxnSpPr>
        <p:spPr>
          <a:xfrm rot="16200000" flipV="1">
            <a:off x="676827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>
            <a:stCxn id="120" idx="0"/>
            <a:endCxn id="119" idx="4"/>
          </p:cNvCxnSpPr>
          <p:nvPr/>
        </p:nvCxnSpPr>
        <p:spPr>
          <a:xfrm rot="5400000" flipH="1" flipV="1">
            <a:off x="6264216" y="3807056"/>
            <a:ext cx="61209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>
            <a:stCxn id="119" idx="4"/>
            <a:endCxn id="127" idx="0"/>
          </p:cNvCxnSpPr>
          <p:nvPr/>
        </p:nvCxnSpPr>
        <p:spPr>
          <a:xfrm rot="16200000" flipH="1">
            <a:off x="6444236" y="3771052"/>
            <a:ext cx="61209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>
            <a:stCxn id="138" idx="0"/>
            <a:endCxn id="137" idx="4"/>
          </p:cNvCxnSpPr>
          <p:nvPr/>
        </p:nvCxnSpPr>
        <p:spPr>
          <a:xfrm rot="5400000" flipH="1" flipV="1">
            <a:off x="7488352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>
            <a:stCxn id="139" idx="0"/>
            <a:endCxn id="137" idx="4"/>
          </p:cNvCxnSpPr>
          <p:nvPr/>
        </p:nvCxnSpPr>
        <p:spPr>
          <a:xfrm rot="5400000" flipH="1" flipV="1">
            <a:off x="7668372" y="4707156"/>
            <a:ext cx="540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>
            <a:stCxn id="146" idx="0"/>
            <a:endCxn id="144" idx="4"/>
          </p:cNvCxnSpPr>
          <p:nvPr/>
        </p:nvCxnSpPr>
        <p:spPr>
          <a:xfrm rot="5400000" flipH="1" flipV="1">
            <a:off x="7992380" y="4707156"/>
            <a:ext cx="540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>
            <a:stCxn id="147" idx="0"/>
            <a:endCxn id="144" idx="4"/>
          </p:cNvCxnSpPr>
          <p:nvPr/>
        </p:nvCxnSpPr>
        <p:spPr>
          <a:xfrm rot="16200000" flipV="1">
            <a:off x="8172400" y="4527136"/>
            <a:ext cx="540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>
            <a:stCxn id="137" idx="0"/>
            <a:endCxn id="136" idx="4"/>
          </p:cNvCxnSpPr>
          <p:nvPr/>
        </p:nvCxnSpPr>
        <p:spPr>
          <a:xfrm rot="5400000" flipH="1" flipV="1">
            <a:off x="7704376" y="3807056"/>
            <a:ext cx="61209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>
            <a:stCxn id="136" idx="4"/>
            <a:endCxn id="144" idx="0"/>
          </p:cNvCxnSpPr>
          <p:nvPr/>
        </p:nvCxnSpPr>
        <p:spPr>
          <a:xfrm rot="16200000" flipH="1">
            <a:off x="7866380" y="3789068"/>
            <a:ext cx="612096" cy="179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>
            <a:stCxn id="119" idx="0"/>
            <a:endCxn id="118" idx="4"/>
          </p:cNvCxnSpPr>
          <p:nvPr/>
        </p:nvCxnSpPr>
        <p:spPr>
          <a:xfrm rot="5400000" flipH="1" flipV="1">
            <a:off x="6642244" y="2636940"/>
            <a:ext cx="684104" cy="684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>
            <a:stCxn id="118" idx="4"/>
            <a:endCxn id="136" idx="0"/>
          </p:cNvCxnSpPr>
          <p:nvPr/>
        </p:nvCxnSpPr>
        <p:spPr>
          <a:xfrm rot="16200000" flipH="1">
            <a:off x="7362324" y="2600908"/>
            <a:ext cx="684104" cy="756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>
            <a:stCxn id="59" idx="0"/>
            <a:endCxn id="21" idx="4"/>
          </p:cNvCxnSpPr>
          <p:nvPr/>
        </p:nvCxnSpPr>
        <p:spPr>
          <a:xfrm rot="5400000" flipH="1" flipV="1">
            <a:off x="4320000" y="1214768"/>
            <a:ext cx="756112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>
            <a:stCxn id="118" idx="0"/>
            <a:endCxn id="21" idx="4"/>
          </p:cNvCxnSpPr>
          <p:nvPr/>
        </p:nvCxnSpPr>
        <p:spPr>
          <a:xfrm rot="16200000" flipV="1">
            <a:off x="6030176" y="1088768"/>
            <a:ext cx="756112" cy="1836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5652176" y="1160776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</a:rPr>
              <a:t>H</a:t>
            </a:r>
            <a:endParaRPr lang="ru-RU" baseline="-25000" dirty="0">
              <a:latin typeface="Calibri" pitchFamily="34" charset="0"/>
            </a:endParaRPr>
          </a:p>
        </p:txBody>
      </p:sp>
      <p:sp>
        <p:nvSpPr>
          <p:cNvPr id="64" name="Блок-схема: узел 63"/>
          <p:cNvSpPr/>
          <p:nvPr/>
        </p:nvSpPr>
        <p:spPr>
          <a:xfrm>
            <a:off x="169173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65" name="Блок-схема: узел 64"/>
          <p:cNvSpPr/>
          <p:nvPr/>
        </p:nvSpPr>
        <p:spPr>
          <a:xfrm>
            <a:off x="205177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66" name="Блок-схема: узел 65"/>
          <p:cNvSpPr/>
          <p:nvPr/>
        </p:nvSpPr>
        <p:spPr>
          <a:xfrm>
            <a:off x="241181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75" name="Блок-схема: узел 74"/>
          <p:cNvSpPr/>
          <p:nvPr/>
        </p:nvSpPr>
        <p:spPr>
          <a:xfrm>
            <a:off x="277185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86" name="Блок-схема: узел 85"/>
          <p:cNvSpPr/>
          <p:nvPr/>
        </p:nvSpPr>
        <p:spPr>
          <a:xfrm>
            <a:off x="313189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87" name="Блок-схема: узел 86"/>
          <p:cNvSpPr/>
          <p:nvPr/>
        </p:nvSpPr>
        <p:spPr>
          <a:xfrm>
            <a:off x="349193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98" name="Блок-схема: узел 97"/>
          <p:cNvSpPr/>
          <p:nvPr/>
        </p:nvSpPr>
        <p:spPr>
          <a:xfrm>
            <a:off x="385197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99" name="Блок-схема: узел 98"/>
          <p:cNvSpPr/>
          <p:nvPr/>
        </p:nvSpPr>
        <p:spPr>
          <a:xfrm>
            <a:off x="421201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100" name="Блок-схема: узел 99"/>
          <p:cNvSpPr/>
          <p:nvPr/>
        </p:nvSpPr>
        <p:spPr>
          <a:xfrm>
            <a:off x="457205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105" name="Блок-схема: узел 104"/>
          <p:cNvSpPr/>
          <p:nvPr/>
        </p:nvSpPr>
        <p:spPr>
          <a:xfrm>
            <a:off x="493209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106" name="Блок-схема: узел 105"/>
          <p:cNvSpPr/>
          <p:nvPr/>
        </p:nvSpPr>
        <p:spPr>
          <a:xfrm>
            <a:off x="529213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107" name="Блок-схема: узел 106"/>
          <p:cNvSpPr/>
          <p:nvPr/>
        </p:nvSpPr>
        <p:spPr>
          <a:xfrm>
            <a:off x="565217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121" name="Блок-схема: узел 120"/>
          <p:cNvSpPr/>
          <p:nvPr/>
        </p:nvSpPr>
        <p:spPr>
          <a:xfrm>
            <a:off x="601221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22" name="Блок-схема: узел 121"/>
          <p:cNvSpPr/>
          <p:nvPr/>
        </p:nvSpPr>
        <p:spPr>
          <a:xfrm>
            <a:off x="637225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29" name="Блок-схема: узел 128"/>
          <p:cNvSpPr/>
          <p:nvPr/>
        </p:nvSpPr>
        <p:spPr>
          <a:xfrm>
            <a:off x="673229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30" name="Блок-схема: узел 129"/>
          <p:cNvSpPr/>
          <p:nvPr/>
        </p:nvSpPr>
        <p:spPr>
          <a:xfrm>
            <a:off x="709233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38" name="Блок-схема: узел 137"/>
          <p:cNvSpPr/>
          <p:nvPr/>
        </p:nvSpPr>
        <p:spPr>
          <a:xfrm>
            <a:off x="745237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39" name="Блок-схема: узел 138"/>
          <p:cNvSpPr/>
          <p:nvPr/>
        </p:nvSpPr>
        <p:spPr>
          <a:xfrm>
            <a:off x="7812416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46" name="Блок-схема: узел 145"/>
          <p:cNvSpPr/>
          <p:nvPr/>
        </p:nvSpPr>
        <p:spPr>
          <a:xfrm>
            <a:off x="8136424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47" name="Блок-схема: узел 146"/>
          <p:cNvSpPr/>
          <p:nvPr/>
        </p:nvSpPr>
        <p:spPr>
          <a:xfrm>
            <a:off x="8496464" y="49772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63" name="Блок-схема: узел 62"/>
          <p:cNvSpPr/>
          <p:nvPr/>
        </p:nvSpPr>
        <p:spPr>
          <a:xfrm>
            <a:off x="2051776" y="41851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74" name="Блок-схема: узел 73"/>
          <p:cNvSpPr/>
          <p:nvPr/>
        </p:nvSpPr>
        <p:spPr>
          <a:xfrm>
            <a:off x="3131896" y="41851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97" name="Блок-схема: узел 96"/>
          <p:cNvSpPr/>
          <p:nvPr/>
        </p:nvSpPr>
        <p:spPr>
          <a:xfrm>
            <a:off x="4212016" y="41851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04" name="Блок-схема: узел 103"/>
          <p:cNvSpPr/>
          <p:nvPr/>
        </p:nvSpPr>
        <p:spPr>
          <a:xfrm>
            <a:off x="5292136" y="41851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20" name="Блок-схема: узел 119"/>
          <p:cNvSpPr/>
          <p:nvPr/>
        </p:nvSpPr>
        <p:spPr>
          <a:xfrm>
            <a:off x="6372256" y="41851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27" name="Блок-схема: узел 126"/>
          <p:cNvSpPr/>
          <p:nvPr/>
        </p:nvSpPr>
        <p:spPr>
          <a:xfrm>
            <a:off x="6732296" y="41851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37" name="Блок-схема: узел 136"/>
          <p:cNvSpPr/>
          <p:nvPr/>
        </p:nvSpPr>
        <p:spPr>
          <a:xfrm>
            <a:off x="7812416" y="41851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44" name="Блок-схема: узел 143"/>
          <p:cNvSpPr/>
          <p:nvPr/>
        </p:nvSpPr>
        <p:spPr>
          <a:xfrm>
            <a:off x="8136424" y="41851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61" name="Блок-схема: узел 60"/>
          <p:cNvSpPr/>
          <p:nvPr/>
        </p:nvSpPr>
        <p:spPr>
          <a:xfrm>
            <a:off x="2627840" y="3321016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96" name="Блок-схема: узел 95"/>
          <p:cNvSpPr/>
          <p:nvPr/>
        </p:nvSpPr>
        <p:spPr>
          <a:xfrm>
            <a:off x="4788080" y="3321016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19" name="Блок-схема: узел 118"/>
          <p:cNvSpPr/>
          <p:nvPr/>
        </p:nvSpPr>
        <p:spPr>
          <a:xfrm>
            <a:off x="6516272" y="3321016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36" name="Блок-схема: узел 135"/>
          <p:cNvSpPr/>
          <p:nvPr/>
        </p:nvSpPr>
        <p:spPr>
          <a:xfrm>
            <a:off x="7956432" y="3321016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59" name="Блок-схема: узел 58"/>
          <p:cNvSpPr/>
          <p:nvPr/>
        </p:nvSpPr>
        <p:spPr>
          <a:xfrm>
            <a:off x="3779968" y="23849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18" name="Блок-схема: узел 117"/>
          <p:cNvSpPr/>
          <p:nvPr/>
        </p:nvSpPr>
        <p:spPr>
          <a:xfrm>
            <a:off x="7200320" y="2384912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21" name="Блок-схема: узел 20"/>
          <p:cNvSpPr/>
          <p:nvPr/>
        </p:nvSpPr>
        <p:spPr>
          <a:xfrm>
            <a:off x="5364144" y="1376800"/>
            <a:ext cx="252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62" name="Прямоугольник 161"/>
          <p:cNvSpPr/>
          <p:nvPr/>
        </p:nvSpPr>
        <p:spPr>
          <a:xfrm>
            <a:off x="1043608" y="1340768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А (</a:t>
            </a:r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MAX</a:t>
            </a:r>
            <a:r>
              <a:rPr lang="ru-RU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1043608" y="3131676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А (</a:t>
            </a:r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MAX</a:t>
            </a:r>
            <a:r>
              <a:rPr lang="ru-RU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/>
          </a:p>
        </p:txBody>
      </p:sp>
      <p:sp>
        <p:nvSpPr>
          <p:cNvPr id="164" name="Прямоугольник 163"/>
          <p:cNvSpPr/>
          <p:nvPr/>
        </p:nvSpPr>
        <p:spPr>
          <a:xfrm>
            <a:off x="1043608" y="2204864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lang="ru-RU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/>
          </a:p>
        </p:txBody>
      </p:sp>
      <p:sp>
        <p:nvSpPr>
          <p:cNvPr id="165" name="Прямоугольник 164"/>
          <p:cNvSpPr/>
          <p:nvPr/>
        </p:nvSpPr>
        <p:spPr>
          <a:xfrm>
            <a:off x="1043608" y="406778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lang="ru-RU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/>
          </a:p>
        </p:txBody>
      </p:sp>
      <p:grpSp>
        <p:nvGrpSpPr>
          <p:cNvPr id="3" name="Группа 186"/>
          <p:cNvGrpSpPr/>
          <p:nvPr/>
        </p:nvGrpSpPr>
        <p:grpSpPr>
          <a:xfrm>
            <a:off x="1691680" y="4977200"/>
            <a:ext cx="7056728" cy="252000"/>
            <a:chOff x="1844136" y="5129600"/>
            <a:chExt cx="7056728" cy="252000"/>
          </a:xfrm>
        </p:grpSpPr>
        <p:sp>
          <p:nvSpPr>
            <p:cNvPr id="167" name="Блок-схема: узел 166"/>
            <p:cNvSpPr/>
            <p:nvPr/>
          </p:nvSpPr>
          <p:spPr>
            <a:xfrm>
              <a:off x="184413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1</a:t>
              </a:r>
              <a:endParaRPr lang="ru-RU" sz="1400" dirty="0"/>
            </a:p>
          </p:txBody>
        </p:sp>
        <p:sp>
          <p:nvSpPr>
            <p:cNvPr id="168" name="Блок-схема: узел 167"/>
            <p:cNvSpPr/>
            <p:nvPr/>
          </p:nvSpPr>
          <p:spPr>
            <a:xfrm>
              <a:off x="220417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5</a:t>
              </a:r>
              <a:endParaRPr lang="ru-RU" sz="1400" dirty="0"/>
            </a:p>
          </p:txBody>
        </p:sp>
        <p:sp>
          <p:nvSpPr>
            <p:cNvPr id="169" name="Блок-схема: узел 168"/>
            <p:cNvSpPr/>
            <p:nvPr/>
          </p:nvSpPr>
          <p:spPr>
            <a:xfrm>
              <a:off x="256421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3</a:t>
              </a:r>
              <a:endParaRPr lang="ru-RU" sz="1400" dirty="0"/>
            </a:p>
          </p:txBody>
        </p:sp>
        <p:sp>
          <p:nvSpPr>
            <p:cNvPr id="170" name="Блок-схема: узел 169"/>
            <p:cNvSpPr/>
            <p:nvPr/>
          </p:nvSpPr>
          <p:spPr>
            <a:xfrm>
              <a:off x="292425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7</a:t>
              </a:r>
              <a:endParaRPr lang="ru-RU" sz="1400" dirty="0"/>
            </a:p>
          </p:txBody>
        </p:sp>
        <p:sp>
          <p:nvSpPr>
            <p:cNvPr id="171" name="Блок-схема: узел 170"/>
            <p:cNvSpPr/>
            <p:nvPr/>
          </p:nvSpPr>
          <p:spPr>
            <a:xfrm>
              <a:off x="328429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8</a:t>
              </a:r>
              <a:endParaRPr lang="ru-RU" sz="1400" dirty="0"/>
            </a:p>
          </p:txBody>
        </p:sp>
        <p:sp>
          <p:nvSpPr>
            <p:cNvPr id="172" name="Блок-схема: узел 171"/>
            <p:cNvSpPr/>
            <p:nvPr/>
          </p:nvSpPr>
          <p:spPr>
            <a:xfrm>
              <a:off x="364433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2</a:t>
              </a:r>
              <a:endParaRPr lang="ru-RU" sz="1400" dirty="0"/>
            </a:p>
          </p:txBody>
        </p:sp>
        <p:sp>
          <p:nvSpPr>
            <p:cNvPr id="173" name="Блок-схема: узел 172"/>
            <p:cNvSpPr/>
            <p:nvPr/>
          </p:nvSpPr>
          <p:spPr>
            <a:xfrm>
              <a:off x="400437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  <a:endParaRPr lang="ru-RU" sz="1400" dirty="0"/>
            </a:p>
          </p:txBody>
        </p:sp>
        <p:sp>
          <p:nvSpPr>
            <p:cNvPr id="174" name="Блок-схема: узел 173"/>
            <p:cNvSpPr/>
            <p:nvPr/>
          </p:nvSpPr>
          <p:spPr>
            <a:xfrm>
              <a:off x="436441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3</a:t>
              </a:r>
              <a:endParaRPr lang="ru-RU" sz="1400" dirty="0"/>
            </a:p>
          </p:txBody>
        </p:sp>
        <p:sp>
          <p:nvSpPr>
            <p:cNvPr id="175" name="Блок-схема: узел 174"/>
            <p:cNvSpPr/>
            <p:nvPr/>
          </p:nvSpPr>
          <p:spPr>
            <a:xfrm>
              <a:off x="472445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7</a:t>
              </a:r>
              <a:endParaRPr lang="ru-RU" sz="1400" dirty="0"/>
            </a:p>
          </p:txBody>
        </p:sp>
        <p:sp>
          <p:nvSpPr>
            <p:cNvPr id="176" name="Блок-схема: узел 175"/>
            <p:cNvSpPr/>
            <p:nvPr/>
          </p:nvSpPr>
          <p:spPr>
            <a:xfrm>
              <a:off x="508449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1</a:t>
              </a:r>
              <a:endParaRPr lang="ru-RU" sz="1400" dirty="0"/>
            </a:p>
          </p:txBody>
        </p:sp>
        <p:sp>
          <p:nvSpPr>
            <p:cNvPr id="177" name="Блок-схема: узел 176"/>
            <p:cNvSpPr/>
            <p:nvPr/>
          </p:nvSpPr>
          <p:spPr>
            <a:xfrm>
              <a:off x="544453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2</a:t>
              </a:r>
              <a:endParaRPr lang="ru-RU" sz="1400" dirty="0"/>
            </a:p>
          </p:txBody>
        </p:sp>
        <p:sp>
          <p:nvSpPr>
            <p:cNvPr id="178" name="Блок-схема: узел 177"/>
            <p:cNvSpPr/>
            <p:nvPr/>
          </p:nvSpPr>
          <p:spPr>
            <a:xfrm>
              <a:off x="580457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4</a:t>
              </a:r>
              <a:endParaRPr lang="ru-RU" sz="1400" dirty="0"/>
            </a:p>
          </p:txBody>
        </p:sp>
        <p:sp>
          <p:nvSpPr>
            <p:cNvPr id="179" name="Блок-схема: узел 178"/>
            <p:cNvSpPr/>
            <p:nvPr/>
          </p:nvSpPr>
          <p:spPr>
            <a:xfrm>
              <a:off x="616461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7</a:t>
              </a:r>
              <a:endParaRPr lang="ru-RU" sz="1400" dirty="0"/>
            </a:p>
          </p:txBody>
        </p:sp>
        <p:sp>
          <p:nvSpPr>
            <p:cNvPr id="180" name="Блок-схема: узел 179"/>
            <p:cNvSpPr/>
            <p:nvPr/>
          </p:nvSpPr>
          <p:spPr>
            <a:xfrm>
              <a:off x="652465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8</a:t>
              </a:r>
              <a:endParaRPr lang="ru-RU" sz="1400" dirty="0"/>
            </a:p>
          </p:txBody>
        </p:sp>
        <p:sp>
          <p:nvSpPr>
            <p:cNvPr id="181" name="Блок-схема: узел 180"/>
            <p:cNvSpPr/>
            <p:nvPr/>
          </p:nvSpPr>
          <p:spPr>
            <a:xfrm>
              <a:off x="688469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3</a:t>
              </a:r>
              <a:endParaRPr lang="ru-RU" sz="1400" dirty="0"/>
            </a:p>
          </p:txBody>
        </p:sp>
        <p:sp>
          <p:nvSpPr>
            <p:cNvPr id="182" name="Блок-схема: узел 181"/>
            <p:cNvSpPr/>
            <p:nvPr/>
          </p:nvSpPr>
          <p:spPr>
            <a:xfrm>
              <a:off x="724473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4</a:t>
              </a:r>
              <a:endParaRPr lang="ru-RU" sz="1400" dirty="0"/>
            </a:p>
          </p:txBody>
        </p:sp>
        <p:sp>
          <p:nvSpPr>
            <p:cNvPr id="183" name="Блок-схема: узел 182"/>
            <p:cNvSpPr/>
            <p:nvPr/>
          </p:nvSpPr>
          <p:spPr>
            <a:xfrm>
              <a:off x="760477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4</a:t>
              </a:r>
              <a:endParaRPr lang="ru-RU" sz="1400" dirty="0"/>
            </a:p>
          </p:txBody>
        </p:sp>
        <p:sp>
          <p:nvSpPr>
            <p:cNvPr id="184" name="Блок-схема: узел 183"/>
            <p:cNvSpPr/>
            <p:nvPr/>
          </p:nvSpPr>
          <p:spPr>
            <a:xfrm>
              <a:off x="7964816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9</a:t>
              </a:r>
              <a:endParaRPr lang="ru-RU" sz="1400" dirty="0"/>
            </a:p>
          </p:txBody>
        </p:sp>
        <p:sp>
          <p:nvSpPr>
            <p:cNvPr id="185" name="Блок-схема: узел 184"/>
            <p:cNvSpPr/>
            <p:nvPr/>
          </p:nvSpPr>
          <p:spPr>
            <a:xfrm>
              <a:off x="8288824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1</a:t>
              </a:r>
              <a:endParaRPr lang="ru-RU" sz="1400" dirty="0"/>
            </a:p>
          </p:txBody>
        </p:sp>
        <p:sp>
          <p:nvSpPr>
            <p:cNvPr id="186" name="Блок-схема: узел 185"/>
            <p:cNvSpPr/>
            <p:nvPr/>
          </p:nvSpPr>
          <p:spPr>
            <a:xfrm>
              <a:off x="8648864" y="5129600"/>
              <a:ext cx="252000" cy="252000"/>
            </a:xfrm>
            <a:prstGeom prst="flowChart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5</a:t>
              </a:r>
              <a:endParaRPr lang="ru-RU" sz="1400" dirty="0"/>
            </a:p>
          </p:txBody>
        </p:sp>
      </p:grpSp>
      <p:sp>
        <p:nvSpPr>
          <p:cNvPr id="188" name="Блок-схема: узел 187"/>
          <p:cNvSpPr/>
          <p:nvPr/>
        </p:nvSpPr>
        <p:spPr>
          <a:xfrm>
            <a:off x="2046300" y="4185112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</a:t>
            </a:r>
            <a:endParaRPr lang="ru-RU" sz="1400" dirty="0"/>
          </a:p>
        </p:txBody>
      </p:sp>
      <p:sp>
        <p:nvSpPr>
          <p:cNvPr id="189" name="Блок-схема: узел 188"/>
          <p:cNvSpPr/>
          <p:nvPr/>
        </p:nvSpPr>
        <p:spPr>
          <a:xfrm>
            <a:off x="3131840" y="4185832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2</a:t>
            </a:r>
            <a:endParaRPr lang="ru-RU" sz="1400" dirty="0"/>
          </a:p>
        </p:txBody>
      </p:sp>
      <p:sp>
        <p:nvSpPr>
          <p:cNvPr id="192" name="Блок-схема: узел 191"/>
          <p:cNvSpPr/>
          <p:nvPr/>
        </p:nvSpPr>
        <p:spPr>
          <a:xfrm>
            <a:off x="4203280" y="4180144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3</a:t>
            </a:r>
            <a:endParaRPr lang="ru-RU" sz="1400" dirty="0"/>
          </a:p>
        </p:txBody>
      </p:sp>
      <p:sp>
        <p:nvSpPr>
          <p:cNvPr id="193" name="Блок-схема: узел 192"/>
          <p:cNvSpPr/>
          <p:nvPr/>
        </p:nvSpPr>
        <p:spPr>
          <a:xfrm>
            <a:off x="5292080" y="4184872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</a:t>
            </a:r>
            <a:endParaRPr lang="ru-RU" sz="1400" dirty="0"/>
          </a:p>
        </p:txBody>
      </p:sp>
      <p:sp>
        <p:nvSpPr>
          <p:cNvPr id="194" name="Блок-схема: узел 193"/>
          <p:cNvSpPr/>
          <p:nvPr/>
        </p:nvSpPr>
        <p:spPr>
          <a:xfrm>
            <a:off x="6367740" y="4180412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7</a:t>
            </a:r>
            <a:endParaRPr lang="ru-RU" sz="1400" dirty="0"/>
          </a:p>
        </p:txBody>
      </p:sp>
      <p:sp>
        <p:nvSpPr>
          <p:cNvPr id="195" name="Блок-схема: узел 194"/>
          <p:cNvSpPr/>
          <p:nvPr/>
        </p:nvSpPr>
        <p:spPr>
          <a:xfrm>
            <a:off x="6728740" y="4184872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3</a:t>
            </a:r>
            <a:endParaRPr lang="ru-RU" sz="1400" dirty="0"/>
          </a:p>
        </p:txBody>
      </p:sp>
      <p:sp>
        <p:nvSpPr>
          <p:cNvPr id="196" name="Блок-схема: узел 195"/>
          <p:cNvSpPr/>
          <p:nvPr/>
        </p:nvSpPr>
        <p:spPr>
          <a:xfrm>
            <a:off x="7812360" y="4184872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4</a:t>
            </a:r>
            <a:endParaRPr lang="ru-RU" sz="1400" dirty="0"/>
          </a:p>
        </p:txBody>
      </p:sp>
      <p:sp>
        <p:nvSpPr>
          <p:cNvPr id="197" name="Блок-схема: узел 196"/>
          <p:cNvSpPr/>
          <p:nvPr/>
        </p:nvSpPr>
        <p:spPr>
          <a:xfrm>
            <a:off x="8141336" y="4184872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</a:t>
            </a:r>
            <a:endParaRPr lang="ru-RU" sz="1400" dirty="0"/>
          </a:p>
        </p:txBody>
      </p:sp>
      <p:sp>
        <p:nvSpPr>
          <p:cNvPr id="198" name="Блок-схема: узел 197"/>
          <p:cNvSpPr/>
          <p:nvPr/>
        </p:nvSpPr>
        <p:spPr>
          <a:xfrm>
            <a:off x="2627784" y="3312280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2</a:t>
            </a:r>
            <a:endParaRPr lang="ru-RU" sz="1400" dirty="0"/>
          </a:p>
        </p:txBody>
      </p:sp>
      <p:sp>
        <p:nvSpPr>
          <p:cNvPr id="199" name="Блок-схема: узел 198"/>
          <p:cNvSpPr/>
          <p:nvPr/>
        </p:nvSpPr>
        <p:spPr>
          <a:xfrm>
            <a:off x="4787572" y="3329696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3</a:t>
            </a:r>
            <a:endParaRPr lang="ru-RU" sz="1400" dirty="0"/>
          </a:p>
        </p:txBody>
      </p:sp>
      <p:sp>
        <p:nvSpPr>
          <p:cNvPr id="200" name="Блок-схема: узел 199"/>
          <p:cNvSpPr/>
          <p:nvPr/>
        </p:nvSpPr>
        <p:spPr>
          <a:xfrm>
            <a:off x="6516216" y="3329696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7</a:t>
            </a:r>
            <a:endParaRPr lang="ru-RU" sz="1400" dirty="0"/>
          </a:p>
        </p:txBody>
      </p:sp>
      <p:sp>
        <p:nvSpPr>
          <p:cNvPr id="201" name="Блок-схема: узел 200"/>
          <p:cNvSpPr/>
          <p:nvPr/>
        </p:nvSpPr>
        <p:spPr>
          <a:xfrm>
            <a:off x="7956108" y="3325236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4</a:t>
            </a:r>
            <a:endParaRPr lang="ru-RU" sz="1400" dirty="0"/>
          </a:p>
        </p:txBody>
      </p:sp>
      <p:sp>
        <p:nvSpPr>
          <p:cNvPr id="202" name="Блок-схема: узел 201"/>
          <p:cNvSpPr/>
          <p:nvPr/>
        </p:nvSpPr>
        <p:spPr>
          <a:xfrm>
            <a:off x="3779644" y="2385096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2</a:t>
            </a:r>
            <a:endParaRPr lang="ru-RU" sz="1400" dirty="0"/>
          </a:p>
        </p:txBody>
      </p:sp>
      <p:sp>
        <p:nvSpPr>
          <p:cNvPr id="203" name="Блок-схема: узел 202"/>
          <p:cNvSpPr/>
          <p:nvPr/>
        </p:nvSpPr>
        <p:spPr>
          <a:xfrm>
            <a:off x="7199812" y="2384672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4</a:t>
            </a:r>
            <a:endParaRPr lang="ru-RU" sz="1400" dirty="0"/>
          </a:p>
        </p:txBody>
      </p:sp>
      <p:cxnSp>
        <p:nvCxnSpPr>
          <p:cNvPr id="206" name="Прямая со стрелкой 205"/>
          <p:cNvCxnSpPr>
            <a:stCxn id="204" idx="4"/>
            <a:endCxn id="203" idx="0"/>
          </p:cNvCxnSpPr>
          <p:nvPr/>
        </p:nvCxnSpPr>
        <p:spPr>
          <a:xfrm rot="16200000" flipH="1">
            <a:off x="6032470" y="1091330"/>
            <a:ext cx="750960" cy="1835724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4" name="Блок-схема: узел 203"/>
          <p:cNvSpPr/>
          <p:nvPr/>
        </p:nvSpPr>
        <p:spPr>
          <a:xfrm>
            <a:off x="5364088" y="1381712"/>
            <a:ext cx="252000" cy="252000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8" name="Прямая соединительная линия 207"/>
          <p:cNvCxnSpPr/>
          <p:nvPr/>
        </p:nvCxnSpPr>
        <p:spPr>
          <a:xfrm rot="16200000" flipH="1">
            <a:off x="2015716" y="2312876"/>
            <a:ext cx="3888432" cy="2664296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9" name="Прямая соединительная линия 208"/>
          <p:cNvCxnSpPr/>
          <p:nvPr/>
        </p:nvCxnSpPr>
        <p:spPr>
          <a:xfrm rot="5400000">
            <a:off x="1547664" y="2204864"/>
            <a:ext cx="3816424" cy="2808312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3" name="Прямоугольник 212"/>
          <p:cNvSpPr/>
          <p:nvPr/>
        </p:nvSpPr>
        <p:spPr>
          <a:xfrm>
            <a:off x="1979712" y="2708920"/>
            <a:ext cx="6331349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libri" pitchFamily="34" charset="0"/>
              </a:rPr>
              <a:t>Число ходов должно быть чётно</a:t>
            </a:r>
            <a:r>
              <a:rPr lang="en-US" sz="3200" b="1" dirty="0">
                <a:solidFill>
                  <a:srgbClr val="C00000"/>
                </a:solidFill>
                <a:latin typeface="Calibri" pitchFamily="34" charset="0"/>
              </a:rPr>
              <a:t> !</a:t>
            </a:r>
            <a:endParaRPr lang="ru-RU" sz="3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619672" y="5661248"/>
            <a:ext cx="69847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Существенным недостатком </a:t>
            </a:r>
            <a:r>
              <a:rPr lang="ru-RU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метода </a:t>
            </a:r>
            <a:r>
              <a:rPr kumimoji="0" lang="ru-RU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является то, что построение ДИ и его оценка отделены друг от друга.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 animBg="1"/>
      <p:bldP spid="189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13" grpId="0" animBg="1"/>
      <p:bldP spid="213" grpId="1" animBg="1"/>
      <p:bldP spid="266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1140</TotalTime>
  <Words>616</Words>
  <Application>Microsoft Office PowerPoint</Application>
  <PresentationFormat>Экран (4:3)</PresentationFormat>
  <Paragraphs>168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Теоретико-игровые модели Принятия решений  в конфликтных ситуациях</vt:lpstr>
      <vt:lpstr>Теоретико-игровые модели Принятия решений  в конфликтных ситуациях</vt:lpstr>
      <vt:lpstr>Классификация Теоретико-Игровых Моделей</vt:lpstr>
      <vt:lpstr>Игровая модель для двух лиц  (парная антагонистическая игра) с нулевой суммой</vt:lpstr>
      <vt:lpstr>Представление игры в виде дерева ИГРЫ (ДИ)</vt:lpstr>
      <vt:lpstr>Методы сокращения перебора при поиске решения на дереве игры</vt:lpstr>
      <vt:lpstr>Методы сокращения перебора при поиске решения на дереве игры</vt:lpstr>
      <vt:lpstr>Метод МИНИМАКСА (МАКСИМИНА)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tmp</dc:creator>
  <cp:lastModifiedBy>Павел Варшавский</cp:lastModifiedBy>
  <cp:revision>137</cp:revision>
  <dcterms:created xsi:type="dcterms:W3CDTF">2011-04-26T09:06:40Z</dcterms:created>
  <dcterms:modified xsi:type="dcterms:W3CDTF">2020-02-27T04:54:22Z</dcterms:modified>
</cp:coreProperties>
</file>