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68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CC0D-50C8-4CC6-BFC2-6742E7365306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6AF34-A459-4A9E-879C-CC2BC131B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F63908-5F4C-4B63-990D-84722150E0D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801B2D-24FA-41BB-9BCC-77A3A5C6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53373"/>
            <a:ext cx="72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>
                <a:solidFill>
                  <a:srgbClr val="000000"/>
                </a:solidFill>
                <a:latin typeface="Cambria"/>
              </a:rPr>
              <a:t> Методы обучения ИНС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609630"/>
            <a:ext cx="721694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Построение нейронной сети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При построении модели ИНС сначала необходимо точно определить задачи, которые будут решаться с ее помощью. 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Первым этапом построения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нейросетевых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 моделей является отбор входных данных, влияющий на ожидаемый результат. 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На втором этапе осуществляется преобразование исходных данных с учетом характера и типа проблемы, отображаемой </a:t>
            </a:r>
            <a:r>
              <a:rPr lang="ru-RU" sz="1600" dirty="0" err="1">
                <a:solidFill>
                  <a:srgbClr val="000000"/>
                </a:solidFill>
                <a:latin typeface="Cambria"/>
              </a:rPr>
              <a:t>нейросетевой</a:t>
            </a:r>
            <a:r>
              <a:rPr lang="ru-RU" sz="1600" dirty="0">
                <a:solidFill>
                  <a:srgbClr val="000000"/>
                </a:solidFill>
                <a:latin typeface="Cambria"/>
              </a:rPr>
              <a:t> моделью и выбирается способ представления информации.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Третий этап заключается в построении ИНС. Проект его архитектуры – число слоев нейронов. Структура ИНС формируется до начала обучения, поэтому условия решения проблемы определяются конкретным опытом и использованием специалиста – аналитика, который проводит исследования.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/>
              </a:rPr>
              <a:t>Четвертый этап связан с обучением сети, которое может проводиться на основе конструктивного или деструктивного подхода. 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865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 соответствии с конструктивным подходом обучение ИНС начинается на сети небольшого размера и с каждым шагом постоянно увеличивается размер до требуемой точности.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Деструктивный подход основан на проектировании деревьев. Выбирается сеть с заведомо избыточным объемом и с каждым шагом постепенно удаляются нижние нейроны и прекращаются связи. Этот подход позволяет исследовать возможность влияния удаленных элементов на связи в сети.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 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Процесс обучения нейронной сети представляет собой уточнение значений весов коэффициентов </a:t>
            </a:r>
            <a:r>
              <a:rPr lang="en-US" i="1" dirty="0" err="1">
                <a:solidFill>
                  <a:srgbClr val="000000"/>
                </a:solidFill>
                <a:latin typeface="Cambria"/>
              </a:rPr>
              <a:t>W</a:t>
            </a:r>
            <a:r>
              <a:rPr lang="en-US" sz="1100" i="1" dirty="0" err="1">
                <a:solidFill>
                  <a:srgbClr val="000000"/>
                </a:solidFill>
                <a:latin typeface="Cambria"/>
              </a:rPr>
              <a:t>ij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для отдельных узлов по средством постепенного увеличения объема входной и выходной информации.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Началу обучения должна предшествовать процедура выбора функции активации нейронов, которые учитывают характер решаемой задачи.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48784"/>
            <a:ext cx="6912768" cy="48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Обучение нейронных сетей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Важнейшим свойством нейронных сетей является их способность к обучению. Это делает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нейросетевые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модели незаменимыми при решении тех задач, для которых алгоритмизация является невозможной, проблематичной или слишком сложной.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Обучение нейронных сетей заключается в изменении внутренних параметров модели таким образом, чтобы на выходе искусственной нейронной сети генерировался вектор значений, совпадающий с результатами примеров обучающей выборки.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Изменение параметров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нейросетевой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модели может выполняться различными способами в соответствии с разными алгоритмами обучения.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950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866031"/>
            <a:ext cx="69127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Выделяют три парадигмы в обучении ИНС: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1) обучение с учителем (контролируемое обучение);</a:t>
            </a:r>
            <a:endParaRPr lang="ru-RU" b="1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2) обучение без учителя (неконтролируемое обучение);</a:t>
            </a:r>
            <a:endParaRPr lang="ru-RU" b="1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3) смешанное обучение.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При обучении с учителем задаются примеры обучающей выборки, которая содержит правильные ответы, соответствующие исходным данным (входам). В процессе контролируемого обучения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синаптические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веса настраиваются так, чтобы сеть порождала ответы, наиболее близкие правильным.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Обучение без учителя используют тогда, когда не для всех примеров обучающей выборки известны правильные ответы. В таком случае предпринимаются попытки определения внутренней структуры поступающих в сеть данных с целью распределить образцы по категориям.</a:t>
            </a:r>
            <a:endParaRPr lang="ru-RU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Правила обучения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Правило коррекции по ошибке</a:t>
            </a: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Процесс обучения ИНС состоит в коррекции исходных значений весовых коэффициентов межнейронных связей</a:t>
            </a:r>
            <a:r>
              <a:rPr lang="en-US" dirty="0">
                <a:solidFill>
                  <a:srgbClr val="000000"/>
                </a:solidFill>
                <a:latin typeface="Cambria"/>
              </a:rPr>
              <a:t>: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pPr algn="ctr"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ambria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mbria"/>
              </a:rPr>
              <a:t>jik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mbria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mbria"/>
              </a:rPr>
              <a:t>ji</a:t>
            </a:r>
            <a:r>
              <a:rPr lang="ru-RU" baseline="-25000" dirty="0">
                <a:solidFill>
                  <a:srgbClr val="000000"/>
                </a:solidFill>
                <a:latin typeface="Cambria"/>
              </a:rPr>
              <a:t>(</a:t>
            </a:r>
            <a:r>
              <a:rPr lang="en-US" baseline="-25000" dirty="0">
                <a:solidFill>
                  <a:srgbClr val="000000"/>
                </a:solidFill>
                <a:latin typeface="Cambria"/>
              </a:rPr>
              <a:t>k</a:t>
            </a:r>
            <a:r>
              <a:rPr lang="ru-RU" baseline="-25000" dirty="0">
                <a:solidFill>
                  <a:srgbClr val="000000"/>
                </a:solidFill>
                <a:latin typeface="Cambria"/>
              </a:rPr>
              <a:t>-1)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Cambria"/>
                <a:cs typeface="Arial"/>
              </a:rPr>
              <a:t>Δ</a:t>
            </a:r>
            <a:r>
              <a:rPr lang="en-US" dirty="0" err="1">
                <a:solidFill>
                  <a:srgbClr val="000000"/>
                </a:solidFill>
                <a:latin typeface="Cambria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mbria"/>
              </a:rPr>
              <a:t>jik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mbria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Правило </a:t>
            </a:r>
            <a:r>
              <a:rPr lang="ru-RU" b="1" dirty="0" err="1">
                <a:solidFill>
                  <a:srgbClr val="000000"/>
                </a:solidFill>
                <a:latin typeface="Cambria"/>
              </a:rPr>
              <a:t>Хэбба</a:t>
            </a:r>
            <a:endParaRPr lang="en-US" b="1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Правило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Хэбба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базируется на следующем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нейрофизическом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наблюдении: если нейроны по обе стороны синапса активизируются одновременно и регулярно, то сила их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синаптической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связи возрастает. При этом изменение веса каждой межнейронной связи зависит только от активности нейронов, образующих этот синапс. Это существенно упрощает реализацию алгоритмов обучения.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417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5616" y="797217"/>
            <a:ext cx="691276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Обучение методом соревнования.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В отличие от правила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Хэбба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, где множество выходных нейронов может возбуждаться одновременно, в данном случае выходные нейроны соревнуются (конкурируют) между собой за активизацию. В процессе этого соревновательного обучения осуществляется модификация весов связей выигравшего нейрона и нейронов, расположенных в его окрестности.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mbria"/>
              </a:rPr>
              <a:t>Метод обратного распространения ошибки.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Метод был разработан Дэвидом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Румельхартом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и опубликован в 1986 году. Метод также известен как метод обобщения дельта-правил. Общий принцип работы многослойной нейронной сети с обучением методом обратного распространения ошибки заключается в следующем. Сначала с помощью заранее известных исходных данных и результатов по ним обучают сеть. На ее вход подают входные значения, а на выходе сравнивают значения сети с реальным результатом, и в зависимости от степени их разногласия корректируют внутренние веса нейронов. Добившись удовлетворительной работы сети с заданной погрешностью, прекращают обучение. </a:t>
            </a:r>
            <a:endParaRPr lang="ru-RU" sz="1200" dirty="0">
              <a:solidFill>
                <a:srgbClr val="00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837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980728"/>
            <a:ext cx="691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/>
              </a:rPr>
              <a:t>Многослойная сеть</a:t>
            </a:r>
            <a:endParaRPr lang="ru-RU" sz="1100" dirty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4" y="2075706"/>
            <a:ext cx="695274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62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858</TotalTime>
  <Words>587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 Unicode MS</vt:lpstr>
      <vt:lpstr>Arial</vt:lpstr>
      <vt:lpstr>Brush Script MT</vt:lpstr>
      <vt:lpstr>Calibri</vt:lpstr>
      <vt:lpstr>Cambria</vt:lpstr>
      <vt:lpstr>Constantia</vt:lpstr>
      <vt:lpstr>Franklin Gothic Book</vt:lpstr>
      <vt:lpstr>Rage Italic</vt:lpstr>
      <vt:lpstr>Symbol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VARP</dc:creator>
  <cp:lastModifiedBy>Павел Варшавский</cp:lastModifiedBy>
  <cp:revision>82</cp:revision>
  <dcterms:created xsi:type="dcterms:W3CDTF">2013-02-10T17:43:29Z</dcterms:created>
  <dcterms:modified xsi:type="dcterms:W3CDTF">2016-12-27T08:17:28Z</dcterms:modified>
</cp:coreProperties>
</file>